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 id="2147483705" r:id="rId6"/>
  </p:sldMasterIdLst>
  <p:notesMasterIdLst>
    <p:notesMasterId r:id="rId18"/>
  </p:notesMasterIdLst>
  <p:sldIdLst>
    <p:sldId id="514" r:id="rId7"/>
    <p:sldId id="564" r:id="rId8"/>
    <p:sldId id="554" r:id="rId9"/>
    <p:sldId id="555" r:id="rId10"/>
    <p:sldId id="526" r:id="rId11"/>
    <p:sldId id="563" r:id="rId12"/>
    <p:sldId id="561" r:id="rId13"/>
    <p:sldId id="559" r:id="rId14"/>
    <p:sldId id="558" r:id="rId15"/>
    <p:sldId id="562" r:id="rId16"/>
    <p:sldId id="560"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F98230-8327-DE65-1F01-E6B46389CA88}" name="Emechebe, Ogechi" initials="EO" userId="S::Oemechebe@aha.org::48364571-e6ea-47a4-9f6c-fd153ac32b82" providerId="AD"/>
  <p188:author id="{BC356538-57C7-BD93-7107-A8E5B1F18AB2}" name="Meekins, Crysta" initials="MC" userId="S::cmeekins@aha.org::dee3dc4f-18c3-40d0-be37-c41a2b737d46" providerId="AD"/>
  <p188:author id="{66547054-70B3-FC19-9894-39DF0EF4D1E4}" name="Kim, Julie" initials="KJ" userId="S::julie.kim@aha.org::28abe45b-de6e-4d3e-bf86-1c9fccedfd53" providerId="AD"/>
  <p188:author id="{AD7A906E-CA1C-2129-3271-687753BAA95B}" name="Caldwell, Leon" initials="CL" userId="S::lcaldwell@aha.org::2c91d465-6af1-4904-92cc-36f0f8737864" providerId="AD"/>
  <p188:author id="{8B4C22A2-0D18-F1B9-01E9-D3913BF41123}" name="Lewis, Joy" initials="LJ" userId="S::jlewis@aha.org::64d2cf59-02cd-40f6-922f-fde391395efd" providerId="AD"/>
  <p188:author id="{C3FBA8A4-42D2-76AC-7CCA-3A972D29D6E1}" name="Malik, Sonia" initials="MS" userId="S::smalik@aha.org::7c65be39-bc6d-46d8-a3ee-00ae447ed2e8" providerId="AD"/>
  <p188:author id="{46FC4DDD-410B-52A4-F23D-BD024D2F74C4}" name="Anderson, Riley" initials="AR" userId="S::randerson@aha.org::566caae9-bad9-456d-8e5d-a5667ca38a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ewis, Joy" initials="LJ [2]" lastIdx="20" clrIdx="6">
    <p:extLst>
      <p:ext uri="{19B8F6BF-5375-455C-9EA6-DF929625EA0E}">
        <p15:presenceInfo xmlns:p15="http://schemas.microsoft.com/office/powerpoint/2012/main" userId="S::jlewis@aha.org::64d2cf59-02cd-40f6-922f-fde391395efd" providerId="AD"/>
      </p:ext>
    </p:extLst>
  </p:cmAuthor>
  <p:cmAuthor id="1" name="Kim, Julie" initials="KJ [2]" lastIdx="1" clrIdx="9">
    <p:extLst>
      <p:ext uri="{19B8F6BF-5375-455C-9EA6-DF929625EA0E}">
        <p15:presenceInfo xmlns:p15="http://schemas.microsoft.com/office/powerpoint/2012/main" userId="S::julie.kim@aha.org::28abe45b-de6e-4d3e-bf86-1c9fccedfd53" providerId="AD"/>
      </p:ext>
    </p:extLst>
  </p:cmAuthor>
  <p:cmAuthor id="8" name="Malik, Sonia" initials="MS [2]" lastIdx="9" clrIdx="7">
    <p:extLst>
      <p:ext uri="{19B8F6BF-5375-455C-9EA6-DF929625EA0E}">
        <p15:presenceInfo xmlns:p15="http://schemas.microsoft.com/office/powerpoint/2012/main" userId="S::smalik@aha.org::7c65be39-bc6d-46d8-a3ee-00ae447ed2e8" providerId="AD"/>
      </p:ext>
    </p:extLst>
  </p:cmAuthor>
  <p:cmAuthor id="2" name="Situ, Jennie" initials="SJ" lastIdx="1" clrIdx="1">
    <p:extLst>
      <p:ext uri="{19B8F6BF-5375-455C-9EA6-DF929625EA0E}">
        <p15:presenceInfo xmlns:p15="http://schemas.microsoft.com/office/powerpoint/2012/main" userId="S-1-5-21-921608389-1917390104-3615547825-16123" providerId="AD"/>
      </p:ext>
    </p:extLst>
  </p:cmAuthor>
  <p:cmAuthor id="9" name="Caldwell, Leon" initials="CL" lastIdx="24" clrIdx="8">
    <p:extLst>
      <p:ext uri="{19B8F6BF-5375-455C-9EA6-DF929625EA0E}">
        <p15:presenceInfo xmlns:p15="http://schemas.microsoft.com/office/powerpoint/2012/main" userId="S::lcaldwell@aha.org::2c91d465-6af1-4904-92cc-36f0f8737864" providerId="AD"/>
      </p:ext>
    </p:extLst>
  </p:cmAuthor>
  <p:cmAuthor id="3" name="Malik, Sonia" initials="MS" lastIdx="42" clrIdx="2">
    <p:extLst>
      <p:ext uri="{19B8F6BF-5375-455C-9EA6-DF929625EA0E}">
        <p15:presenceInfo xmlns:p15="http://schemas.microsoft.com/office/powerpoint/2012/main" userId="S-1-5-21-921608389-1917390104-3615547825-27153" providerId="AD"/>
      </p:ext>
    </p:extLst>
  </p:cmAuthor>
  <p:cmAuthor id="4" name="Wilburn, Benjamin" initials="WB" lastIdx="3" clrIdx="3">
    <p:extLst>
      <p:ext uri="{19B8F6BF-5375-455C-9EA6-DF929625EA0E}">
        <p15:presenceInfo xmlns:p15="http://schemas.microsoft.com/office/powerpoint/2012/main" userId="S::bwilburn@aha.org::d20991c9-759b-4a30-9335-e201bb9e20b2" providerId="AD"/>
      </p:ext>
    </p:extLst>
  </p:cmAuthor>
  <p:cmAuthor id="5" name="Lewis, Joy" initials="LJ" lastIdx="5" clrIdx="4">
    <p:extLst>
      <p:ext uri="{19B8F6BF-5375-455C-9EA6-DF929625EA0E}">
        <p15:presenceInfo xmlns:p15="http://schemas.microsoft.com/office/powerpoint/2012/main" userId="S-1-5-21-921608389-1917390104-3615547825-31187" providerId="AD"/>
      </p:ext>
    </p:extLst>
  </p:cmAuthor>
  <p:cmAuthor id="6" name="Mitchell, Derrick" initials="MD" lastIdx="7" clrIdx="5">
    <p:extLst>
      <p:ext uri="{19B8F6BF-5375-455C-9EA6-DF929625EA0E}">
        <p15:presenceInfo xmlns:p15="http://schemas.microsoft.com/office/powerpoint/2012/main" userId="S-1-5-21-921608389-1917390104-3615547825-15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729C2-C348-483A-B489-9772F824C324}" v="1" dt="2024-09-19T15:30:32.048"/>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Riley" userId="566caae9-bad9-456d-8e5d-a5667ca38af0" providerId="ADAL" clId="{DB8B832F-670F-4A5D-B9FA-573B437A2F48}"/>
    <pc:docChg chg="modSld sldOrd">
      <pc:chgData name="Anderson, Riley" userId="566caae9-bad9-456d-8e5d-a5667ca38af0" providerId="ADAL" clId="{DB8B832F-670F-4A5D-B9FA-573B437A2F48}" dt="2024-04-30T19:54:49.843" v="169"/>
      <pc:docMkLst>
        <pc:docMk/>
      </pc:docMkLst>
      <pc:sldChg chg="modSp mod">
        <pc:chgData name="Anderson, Riley" userId="566caae9-bad9-456d-8e5d-a5667ca38af0" providerId="ADAL" clId="{DB8B832F-670F-4A5D-B9FA-573B437A2F48}" dt="2024-04-30T18:56:51.144" v="79" actId="14100"/>
        <pc:sldMkLst>
          <pc:docMk/>
          <pc:sldMk cId="1214851449" sldId="554"/>
        </pc:sldMkLst>
        <pc:spChg chg="mod">
          <ac:chgData name="Anderson, Riley" userId="566caae9-bad9-456d-8e5d-a5667ca38af0" providerId="ADAL" clId="{DB8B832F-670F-4A5D-B9FA-573B437A2F48}" dt="2024-04-30T18:56:51.144" v="79" actId="14100"/>
          <ac:spMkLst>
            <pc:docMk/>
            <pc:sldMk cId="1214851449" sldId="554"/>
            <ac:spMk id="3" creationId="{367E028C-B9BB-4FEF-B200-07314DA76D32}"/>
          </ac:spMkLst>
        </pc:spChg>
      </pc:sldChg>
      <pc:sldChg chg="ord">
        <pc:chgData name="Anderson, Riley" userId="566caae9-bad9-456d-8e5d-a5667ca38af0" providerId="ADAL" clId="{DB8B832F-670F-4A5D-B9FA-573B437A2F48}" dt="2024-04-30T18:56:52.235" v="81"/>
        <pc:sldMkLst>
          <pc:docMk/>
          <pc:sldMk cId="713087322" sldId="555"/>
        </pc:sldMkLst>
      </pc:sldChg>
      <pc:sldChg chg="modSp mod">
        <pc:chgData name="Anderson, Riley" userId="566caae9-bad9-456d-8e5d-a5667ca38af0" providerId="ADAL" clId="{DB8B832F-670F-4A5D-B9FA-573B437A2F48}" dt="2024-04-30T18:57:44.969" v="168" actId="20577"/>
        <pc:sldMkLst>
          <pc:docMk/>
          <pc:sldMk cId="86886382" sldId="557"/>
        </pc:sldMkLst>
        <pc:graphicFrameChg chg="modGraphic">
          <ac:chgData name="Anderson, Riley" userId="566caae9-bad9-456d-8e5d-a5667ca38af0" providerId="ADAL" clId="{DB8B832F-670F-4A5D-B9FA-573B437A2F48}" dt="2024-04-30T18:57:44.969" v="168" actId="20577"/>
          <ac:graphicFrameMkLst>
            <pc:docMk/>
            <pc:sldMk cId="86886382" sldId="557"/>
            <ac:graphicFrameMk id="5" creationId="{B77540A0-FBFC-2E41-C786-5157EF85AF53}"/>
          </ac:graphicFrameMkLst>
        </pc:graphicFrameChg>
      </pc:sldChg>
      <pc:sldChg chg="modCm">
        <pc:chgData name="Anderson, Riley" userId="566caae9-bad9-456d-8e5d-a5667ca38af0" providerId="ADAL" clId="{DB8B832F-670F-4A5D-B9FA-573B437A2F48}" dt="2024-04-30T19:54:49.843" v="169"/>
        <pc:sldMkLst>
          <pc:docMk/>
          <pc:sldMk cId="2967050498" sldId="564"/>
        </pc:sldMkLst>
        <pc:extLst>
          <p:ext xmlns:p="http://schemas.openxmlformats.org/presentationml/2006/main" uri="{D6D511B9-2390-475A-947B-AFAB55BFBCF1}">
            <pc226:cmChg xmlns:pc226="http://schemas.microsoft.com/office/powerpoint/2022/06/main/command" chg="">
              <pc226:chgData name="Anderson, Riley" userId="566caae9-bad9-456d-8e5d-a5667ca38af0" providerId="ADAL" clId="{DB8B832F-670F-4A5D-B9FA-573B437A2F48}" dt="2024-04-30T19:54:49.843" v="169"/>
              <pc2:cmMkLst xmlns:pc2="http://schemas.microsoft.com/office/powerpoint/2019/9/main/command">
                <pc:docMk/>
                <pc:sldMk cId="2967050498" sldId="564"/>
                <pc2:cmMk id="{388AB3D1-0118-46EF-96F9-2C2E0CBF282F}"/>
              </pc2:cmMkLst>
              <pc226:cmRplyChg chg="add">
                <pc226:chgData name="Anderson, Riley" userId="566caae9-bad9-456d-8e5d-a5667ca38af0" providerId="ADAL" clId="{DB8B832F-670F-4A5D-B9FA-573B437A2F48}" dt="2024-04-30T19:54:49.843" v="169"/>
                <pc2:cmRplyMkLst xmlns:pc2="http://schemas.microsoft.com/office/powerpoint/2019/9/main/command">
                  <pc:docMk/>
                  <pc:sldMk cId="2967050498" sldId="564"/>
                  <pc2:cmMk id="{388AB3D1-0118-46EF-96F9-2C2E0CBF282F}"/>
                  <pc2:cmRplyMk id="{8AF10B77-8554-4BDB-9CDD-F9600EA8D126}"/>
                </pc2:cmRplyMkLst>
              </pc226:cmRplyChg>
            </pc226:cmChg>
          </p:ext>
        </pc:extLst>
      </pc:sldChg>
    </pc:docChg>
  </pc:docChgLst>
  <pc:docChgLst>
    <pc:chgData name="Malik, Sonia" userId="S::smalik@aha.org::7c65be39-bc6d-46d8-a3ee-00ae447ed2e8" providerId="AD" clId="Web-{693FF5EE-DD7D-48D6-B0A9-D6B75906ABC1}"/>
    <pc:docChg chg="">
      <pc:chgData name="Malik, Sonia" userId="S::smalik@aha.org::7c65be39-bc6d-46d8-a3ee-00ae447ed2e8" providerId="AD" clId="Web-{693FF5EE-DD7D-48D6-B0A9-D6B75906ABC1}" dt="2024-04-30T20:22:06.760" v="0"/>
      <pc:docMkLst>
        <pc:docMk/>
      </pc:docMkLst>
      <pc:sldChg chg="modCm">
        <pc:chgData name="Malik, Sonia" userId="S::smalik@aha.org::7c65be39-bc6d-46d8-a3ee-00ae447ed2e8" providerId="AD" clId="Web-{693FF5EE-DD7D-48D6-B0A9-D6B75906ABC1}" dt="2024-04-30T20:22:06.760" v="0"/>
        <pc:sldMkLst>
          <pc:docMk/>
          <pc:sldMk cId="2967050498" sldId="564"/>
        </pc:sldMkLst>
        <pc:extLst>
          <p:ext xmlns:p="http://schemas.openxmlformats.org/presentationml/2006/main" uri="{D6D511B9-2390-475A-947B-AFAB55BFBCF1}">
            <pc226:cmChg xmlns:pc226="http://schemas.microsoft.com/office/powerpoint/2022/06/main/command" chg="">
              <pc226:chgData name="Malik, Sonia" userId="S::smalik@aha.org::7c65be39-bc6d-46d8-a3ee-00ae447ed2e8" providerId="AD" clId="Web-{693FF5EE-DD7D-48D6-B0A9-D6B75906ABC1}" dt="2024-04-30T20:22:06.760" v="0"/>
              <pc2:cmMkLst xmlns:pc2="http://schemas.microsoft.com/office/powerpoint/2019/9/main/command">
                <pc:docMk/>
                <pc:sldMk cId="2967050498" sldId="564"/>
                <pc2:cmMk id="{388AB3D1-0118-46EF-96F9-2C2E0CBF282F}"/>
              </pc2:cmMkLst>
              <pc226:cmRplyChg chg="add">
                <pc226:chgData name="Malik, Sonia" userId="S::smalik@aha.org::7c65be39-bc6d-46d8-a3ee-00ae447ed2e8" providerId="AD" clId="Web-{693FF5EE-DD7D-48D6-B0A9-D6B75906ABC1}" dt="2024-04-30T20:22:06.760" v="0"/>
                <pc2:cmRplyMkLst xmlns:pc2="http://schemas.microsoft.com/office/powerpoint/2019/9/main/command">
                  <pc:docMk/>
                  <pc:sldMk cId="2967050498" sldId="564"/>
                  <pc2:cmMk id="{388AB3D1-0118-46EF-96F9-2C2E0CBF282F}"/>
                  <pc2:cmRplyMk id="{70297D22-8D27-4474-B70A-A21168077F45}"/>
                </pc2:cmRplyMkLst>
              </pc226:cmRplyChg>
            </pc226:cmChg>
          </p:ext>
        </pc:extLst>
      </pc:sldChg>
    </pc:docChg>
  </pc:docChgLst>
  <pc:docChgLst>
    <pc:chgData name="Anderson, Riley" userId="566caae9-bad9-456d-8e5d-a5667ca38af0" providerId="ADAL" clId="{B91AD2C1-885D-4695-9200-D6C35699973E}"/>
    <pc:docChg chg="undo custSel addSld delSld modSld sldOrd">
      <pc:chgData name="Anderson, Riley" userId="566caae9-bad9-456d-8e5d-a5667ca38af0" providerId="ADAL" clId="{B91AD2C1-885D-4695-9200-D6C35699973E}" dt="2024-04-30T18:53:21.730" v="1748" actId="14734"/>
      <pc:docMkLst>
        <pc:docMk/>
      </pc:docMkLst>
      <pc:sldChg chg="del">
        <pc:chgData name="Anderson, Riley" userId="566caae9-bad9-456d-8e5d-a5667ca38af0" providerId="ADAL" clId="{B91AD2C1-885D-4695-9200-D6C35699973E}" dt="2024-04-30T17:17:22.028" v="62" actId="2696"/>
        <pc:sldMkLst>
          <pc:docMk/>
          <pc:sldMk cId="639206792" sldId="321"/>
        </pc:sldMkLst>
      </pc:sldChg>
      <pc:sldChg chg="del">
        <pc:chgData name="Anderson, Riley" userId="566caae9-bad9-456d-8e5d-a5667ca38af0" providerId="ADAL" clId="{B91AD2C1-885D-4695-9200-D6C35699973E}" dt="2024-04-30T17:16:44.780" v="50" actId="2696"/>
        <pc:sldMkLst>
          <pc:docMk/>
          <pc:sldMk cId="796150880" sldId="328"/>
        </pc:sldMkLst>
      </pc:sldChg>
      <pc:sldChg chg="del">
        <pc:chgData name="Anderson, Riley" userId="566caae9-bad9-456d-8e5d-a5667ca38af0" providerId="ADAL" clId="{B91AD2C1-885D-4695-9200-D6C35699973E}" dt="2024-04-30T17:17:20.343" v="61" actId="2696"/>
        <pc:sldMkLst>
          <pc:docMk/>
          <pc:sldMk cId="3352488212" sldId="399"/>
        </pc:sldMkLst>
      </pc:sldChg>
      <pc:sldChg chg="del">
        <pc:chgData name="Anderson, Riley" userId="566caae9-bad9-456d-8e5d-a5667ca38af0" providerId="ADAL" clId="{B91AD2C1-885D-4695-9200-D6C35699973E}" dt="2024-04-30T17:17:25.339" v="64" actId="2696"/>
        <pc:sldMkLst>
          <pc:docMk/>
          <pc:sldMk cId="2834778493" sldId="508"/>
        </pc:sldMkLst>
      </pc:sldChg>
      <pc:sldChg chg="modSp mod">
        <pc:chgData name="Anderson, Riley" userId="566caae9-bad9-456d-8e5d-a5667ca38af0" providerId="ADAL" clId="{B91AD2C1-885D-4695-9200-D6C35699973E}" dt="2024-04-30T17:16:24.422" v="41" actId="6549"/>
        <pc:sldMkLst>
          <pc:docMk/>
          <pc:sldMk cId="3701600238" sldId="514"/>
        </pc:sldMkLst>
        <pc:spChg chg="mod">
          <ac:chgData name="Anderson, Riley" userId="566caae9-bad9-456d-8e5d-a5667ca38af0" providerId="ADAL" clId="{B91AD2C1-885D-4695-9200-D6C35699973E}" dt="2024-04-30T17:16:24.422" v="41" actId="6549"/>
          <ac:spMkLst>
            <pc:docMk/>
            <pc:sldMk cId="3701600238" sldId="514"/>
            <ac:spMk id="2" creationId="{00000000-0000-0000-0000-000000000000}"/>
          </ac:spMkLst>
        </pc:spChg>
        <pc:spChg chg="mod">
          <ac:chgData name="Anderson, Riley" userId="566caae9-bad9-456d-8e5d-a5667ca38af0" providerId="ADAL" clId="{B91AD2C1-885D-4695-9200-D6C35699973E}" dt="2024-04-30T17:16:20.535" v="40" actId="20577"/>
          <ac:spMkLst>
            <pc:docMk/>
            <pc:sldMk cId="3701600238" sldId="514"/>
            <ac:spMk id="5" creationId="{00000000-0000-0000-0000-000000000000}"/>
          </ac:spMkLst>
        </pc:spChg>
      </pc:sldChg>
      <pc:sldChg chg="del">
        <pc:chgData name="Anderson, Riley" userId="566caae9-bad9-456d-8e5d-a5667ca38af0" providerId="ADAL" clId="{B91AD2C1-885D-4695-9200-D6C35699973E}" dt="2024-04-30T17:16:27.517" v="42" actId="2696"/>
        <pc:sldMkLst>
          <pc:docMk/>
          <pc:sldMk cId="331353247" sldId="515"/>
        </pc:sldMkLst>
      </pc:sldChg>
      <pc:sldChg chg="del">
        <pc:chgData name="Anderson, Riley" userId="566caae9-bad9-456d-8e5d-a5667ca38af0" providerId="ADAL" clId="{B91AD2C1-885D-4695-9200-D6C35699973E}" dt="2024-04-30T17:16:33.026" v="44" actId="2696"/>
        <pc:sldMkLst>
          <pc:docMk/>
          <pc:sldMk cId="2578110324" sldId="516"/>
        </pc:sldMkLst>
      </pc:sldChg>
      <pc:sldChg chg="del">
        <pc:chgData name="Anderson, Riley" userId="566caae9-bad9-456d-8e5d-a5667ca38af0" providerId="ADAL" clId="{B91AD2C1-885D-4695-9200-D6C35699973E}" dt="2024-04-30T17:16:38.529" v="47" actId="2696"/>
        <pc:sldMkLst>
          <pc:docMk/>
          <pc:sldMk cId="3065313900" sldId="519"/>
        </pc:sldMkLst>
      </pc:sldChg>
      <pc:sldChg chg="del">
        <pc:chgData name="Anderson, Riley" userId="566caae9-bad9-456d-8e5d-a5667ca38af0" providerId="ADAL" clId="{B91AD2C1-885D-4695-9200-D6C35699973E}" dt="2024-04-30T17:17:23.608" v="63" actId="2696"/>
        <pc:sldMkLst>
          <pc:docMk/>
          <pc:sldMk cId="3430979846" sldId="520"/>
        </pc:sldMkLst>
      </pc:sldChg>
      <pc:sldChg chg="del">
        <pc:chgData name="Anderson, Riley" userId="566caae9-bad9-456d-8e5d-a5667ca38af0" providerId="ADAL" clId="{B91AD2C1-885D-4695-9200-D6C35699973E}" dt="2024-04-30T17:17:09.466" v="57" actId="2696"/>
        <pc:sldMkLst>
          <pc:docMk/>
          <pc:sldMk cId="1868078173" sldId="521"/>
        </pc:sldMkLst>
      </pc:sldChg>
      <pc:sldChg chg="del">
        <pc:chgData name="Anderson, Riley" userId="566caae9-bad9-456d-8e5d-a5667ca38af0" providerId="ADAL" clId="{B91AD2C1-885D-4695-9200-D6C35699973E}" dt="2024-04-30T17:17:00.806" v="54" actId="2696"/>
        <pc:sldMkLst>
          <pc:docMk/>
          <pc:sldMk cId="4194266037" sldId="522"/>
        </pc:sldMkLst>
      </pc:sldChg>
      <pc:sldChg chg="del">
        <pc:chgData name="Anderson, Riley" userId="566caae9-bad9-456d-8e5d-a5667ca38af0" providerId="ADAL" clId="{B91AD2C1-885D-4695-9200-D6C35699973E}" dt="2024-04-30T17:17:16.100" v="60" actId="2696"/>
        <pc:sldMkLst>
          <pc:docMk/>
          <pc:sldMk cId="1133096089" sldId="523"/>
        </pc:sldMkLst>
      </pc:sldChg>
      <pc:sldChg chg="del">
        <pc:chgData name="Anderson, Riley" userId="566caae9-bad9-456d-8e5d-a5667ca38af0" providerId="ADAL" clId="{B91AD2C1-885D-4695-9200-D6C35699973E}" dt="2024-04-30T17:17:27.156" v="65" actId="2696"/>
        <pc:sldMkLst>
          <pc:docMk/>
          <pc:sldMk cId="375236428" sldId="524"/>
        </pc:sldMkLst>
      </pc:sldChg>
      <pc:sldChg chg="del">
        <pc:chgData name="Anderson, Riley" userId="566caae9-bad9-456d-8e5d-a5667ca38af0" providerId="ADAL" clId="{B91AD2C1-885D-4695-9200-D6C35699973E}" dt="2024-04-30T17:16:40.892" v="48" actId="2696"/>
        <pc:sldMkLst>
          <pc:docMk/>
          <pc:sldMk cId="1279893589" sldId="525"/>
        </pc:sldMkLst>
      </pc:sldChg>
      <pc:sldChg chg="del">
        <pc:chgData name="Anderson, Riley" userId="566caae9-bad9-456d-8e5d-a5667ca38af0" providerId="ADAL" clId="{B91AD2C1-885D-4695-9200-D6C35699973E}" dt="2024-04-30T17:35:03.096" v="635" actId="2696"/>
        <pc:sldMkLst>
          <pc:docMk/>
          <pc:sldMk cId="1905574682" sldId="527"/>
        </pc:sldMkLst>
      </pc:sldChg>
      <pc:sldChg chg="del">
        <pc:chgData name="Anderson, Riley" userId="566caae9-bad9-456d-8e5d-a5667ca38af0" providerId="ADAL" clId="{B91AD2C1-885D-4695-9200-D6C35699973E}" dt="2024-04-30T17:16:48.168" v="52" actId="2696"/>
        <pc:sldMkLst>
          <pc:docMk/>
          <pc:sldMk cId="128750168" sldId="528"/>
        </pc:sldMkLst>
      </pc:sldChg>
      <pc:sldChg chg="del">
        <pc:chgData name="Anderson, Riley" userId="566caae9-bad9-456d-8e5d-a5667ca38af0" providerId="ADAL" clId="{B91AD2C1-885D-4695-9200-D6C35699973E}" dt="2024-04-30T17:17:03.154" v="55" actId="2696"/>
        <pc:sldMkLst>
          <pc:docMk/>
          <pc:sldMk cId="1756393155" sldId="540"/>
        </pc:sldMkLst>
      </pc:sldChg>
      <pc:sldChg chg="del">
        <pc:chgData name="Anderson, Riley" userId="566caae9-bad9-456d-8e5d-a5667ca38af0" providerId="ADAL" clId="{B91AD2C1-885D-4695-9200-D6C35699973E}" dt="2024-04-30T17:16:49.961" v="53" actId="2696"/>
        <pc:sldMkLst>
          <pc:docMk/>
          <pc:sldMk cId="4202020291" sldId="543"/>
        </pc:sldMkLst>
      </pc:sldChg>
      <pc:sldChg chg="del">
        <pc:chgData name="Anderson, Riley" userId="566caae9-bad9-456d-8e5d-a5667ca38af0" providerId="ADAL" clId="{B91AD2C1-885D-4695-9200-D6C35699973E}" dt="2024-04-30T17:16:36.489" v="46" actId="2696"/>
        <pc:sldMkLst>
          <pc:docMk/>
          <pc:sldMk cId="3234654705" sldId="551"/>
        </pc:sldMkLst>
      </pc:sldChg>
      <pc:sldChg chg="delSp modSp mod ord">
        <pc:chgData name="Anderson, Riley" userId="566caae9-bad9-456d-8e5d-a5667ca38af0" providerId="ADAL" clId="{B91AD2C1-885D-4695-9200-D6C35699973E}" dt="2024-04-30T17:19:16.658" v="104" actId="20577"/>
        <pc:sldMkLst>
          <pc:docMk/>
          <pc:sldMk cId="1214851449" sldId="554"/>
        </pc:sldMkLst>
        <pc:spChg chg="mod">
          <ac:chgData name="Anderson, Riley" userId="566caae9-bad9-456d-8e5d-a5667ca38af0" providerId="ADAL" clId="{B91AD2C1-885D-4695-9200-D6C35699973E}" dt="2024-04-30T17:19:16.658" v="104" actId="20577"/>
          <ac:spMkLst>
            <pc:docMk/>
            <pc:sldMk cId="1214851449" sldId="554"/>
            <ac:spMk id="2" creationId="{9C3318C6-E506-47B5-A3BA-429BDDB8E8A1}"/>
          </ac:spMkLst>
        </pc:spChg>
        <pc:spChg chg="mod">
          <ac:chgData name="Anderson, Riley" userId="566caae9-bad9-456d-8e5d-a5667ca38af0" providerId="ADAL" clId="{B91AD2C1-885D-4695-9200-D6C35699973E}" dt="2024-04-30T17:18:33.453" v="92" actId="403"/>
          <ac:spMkLst>
            <pc:docMk/>
            <pc:sldMk cId="1214851449" sldId="554"/>
            <ac:spMk id="3" creationId="{367E028C-B9BB-4FEF-B200-07314DA76D32}"/>
          </ac:spMkLst>
        </pc:spChg>
        <pc:graphicFrameChg chg="del">
          <ac:chgData name="Anderson, Riley" userId="566caae9-bad9-456d-8e5d-a5667ca38af0" providerId="ADAL" clId="{B91AD2C1-885D-4695-9200-D6C35699973E}" dt="2024-04-30T17:17:49.118" v="68" actId="478"/>
          <ac:graphicFrameMkLst>
            <pc:docMk/>
            <pc:sldMk cId="1214851449" sldId="554"/>
            <ac:graphicFrameMk id="24" creationId="{D4482F70-CCFD-9E65-353C-9853A4A2FD2A}"/>
          </ac:graphicFrameMkLst>
        </pc:graphicFrameChg>
      </pc:sldChg>
      <pc:sldChg chg="addSp delSp modSp new mod ord">
        <pc:chgData name="Anderson, Riley" userId="566caae9-bad9-456d-8e5d-a5667ca38af0" providerId="ADAL" clId="{B91AD2C1-885D-4695-9200-D6C35699973E}" dt="2024-04-30T17:34:52.903" v="634"/>
        <pc:sldMkLst>
          <pc:docMk/>
          <pc:sldMk cId="713087322" sldId="555"/>
        </pc:sldMkLst>
        <pc:spChg chg="mod">
          <ac:chgData name="Anderson, Riley" userId="566caae9-bad9-456d-8e5d-a5667ca38af0" providerId="ADAL" clId="{B91AD2C1-885D-4695-9200-D6C35699973E}" dt="2024-04-30T17:19:33.787" v="118" actId="20577"/>
          <ac:spMkLst>
            <pc:docMk/>
            <pc:sldMk cId="713087322" sldId="555"/>
            <ac:spMk id="2" creationId="{C27B4002-EB5B-5B61-9F19-66C9363C4F0E}"/>
          </ac:spMkLst>
        </pc:spChg>
        <pc:spChg chg="del">
          <ac:chgData name="Anderson, Riley" userId="566caae9-bad9-456d-8e5d-a5667ca38af0" providerId="ADAL" clId="{B91AD2C1-885D-4695-9200-D6C35699973E}" dt="2024-04-30T17:25:51.624" v="119"/>
          <ac:spMkLst>
            <pc:docMk/>
            <pc:sldMk cId="713087322" sldId="555"/>
            <ac:spMk id="3" creationId="{8283F9CF-D6A2-41A1-3578-63BE22F76AE2}"/>
          </ac:spMkLst>
        </pc:spChg>
        <pc:spChg chg="add del mod">
          <ac:chgData name="Anderson, Riley" userId="566caae9-bad9-456d-8e5d-a5667ca38af0" providerId="ADAL" clId="{B91AD2C1-885D-4695-9200-D6C35699973E}" dt="2024-04-30T17:28:09.285" v="140" actId="3680"/>
          <ac:spMkLst>
            <pc:docMk/>
            <pc:sldMk cId="713087322" sldId="555"/>
            <ac:spMk id="6" creationId="{9A6AD895-A877-6372-C49F-F0B565814037}"/>
          </ac:spMkLst>
        </pc:spChg>
        <pc:graphicFrameChg chg="add del mod modGraphic">
          <ac:chgData name="Anderson, Riley" userId="566caae9-bad9-456d-8e5d-a5667ca38af0" providerId="ADAL" clId="{B91AD2C1-885D-4695-9200-D6C35699973E}" dt="2024-04-30T17:27:28.696" v="137" actId="478"/>
          <ac:graphicFrameMkLst>
            <pc:docMk/>
            <pc:sldMk cId="713087322" sldId="555"/>
            <ac:graphicFrameMk id="4" creationId="{76725C2D-6C0C-9209-5CA9-929F8ED9832A}"/>
          </ac:graphicFrameMkLst>
        </pc:graphicFrameChg>
        <pc:graphicFrameChg chg="add mod ord modGraphic">
          <ac:chgData name="Anderson, Riley" userId="566caae9-bad9-456d-8e5d-a5667ca38af0" providerId="ADAL" clId="{B91AD2C1-885D-4695-9200-D6C35699973E}" dt="2024-04-30T17:34:32.216" v="632" actId="20577"/>
          <ac:graphicFrameMkLst>
            <pc:docMk/>
            <pc:sldMk cId="713087322" sldId="555"/>
            <ac:graphicFrameMk id="7" creationId="{A7724D39-4166-D62E-56A1-72F9ED1C6D13}"/>
          </ac:graphicFrameMkLst>
        </pc:graphicFrameChg>
      </pc:sldChg>
      <pc:sldChg chg="del">
        <pc:chgData name="Anderson, Riley" userId="566caae9-bad9-456d-8e5d-a5667ca38af0" providerId="ADAL" clId="{B91AD2C1-885D-4695-9200-D6C35699973E}" dt="2024-04-30T17:16:34.735" v="45" actId="2696"/>
        <pc:sldMkLst>
          <pc:docMk/>
          <pc:sldMk cId="3997553953" sldId="555"/>
        </pc:sldMkLst>
      </pc:sldChg>
      <pc:sldChg chg="addSp delSp modSp new mod">
        <pc:chgData name="Anderson, Riley" userId="566caae9-bad9-456d-8e5d-a5667ca38af0" providerId="ADAL" clId="{B91AD2C1-885D-4695-9200-D6C35699973E}" dt="2024-04-30T18:50:25.072" v="1585"/>
        <pc:sldMkLst>
          <pc:docMk/>
          <pc:sldMk cId="1174567383" sldId="556"/>
        </pc:sldMkLst>
        <pc:spChg chg="mod">
          <ac:chgData name="Anderson, Riley" userId="566caae9-bad9-456d-8e5d-a5667ca38af0" providerId="ADAL" clId="{B91AD2C1-885D-4695-9200-D6C35699973E}" dt="2024-04-30T18:43:26.953" v="1400" actId="20577"/>
          <ac:spMkLst>
            <pc:docMk/>
            <pc:sldMk cId="1174567383" sldId="556"/>
            <ac:spMk id="2" creationId="{51E45F10-47F2-48B7-E005-129139B9EFFB}"/>
          </ac:spMkLst>
        </pc:spChg>
        <pc:spChg chg="del">
          <ac:chgData name="Anderson, Riley" userId="566caae9-bad9-456d-8e5d-a5667ca38af0" providerId="ADAL" clId="{B91AD2C1-885D-4695-9200-D6C35699973E}" dt="2024-04-30T18:43:43.342" v="1419"/>
          <ac:spMkLst>
            <pc:docMk/>
            <pc:sldMk cId="1174567383" sldId="556"/>
            <ac:spMk id="3" creationId="{4CB893C1-361D-4EB3-E66B-7B2CDE181E37}"/>
          </ac:spMkLst>
        </pc:spChg>
        <pc:spChg chg="add del mod">
          <ac:chgData name="Anderson, Riley" userId="566caae9-bad9-456d-8e5d-a5667ca38af0" providerId="ADAL" clId="{B91AD2C1-885D-4695-9200-D6C35699973E}" dt="2024-04-30T18:50:25.072" v="1585"/>
          <ac:spMkLst>
            <pc:docMk/>
            <pc:sldMk cId="1174567383" sldId="556"/>
            <ac:spMk id="6" creationId="{57A9A360-1C1C-5DDF-C62F-2AA0ECD03812}"/>
          </ac:spMkLst>
        </pc:spChg>
        <pc:graphicFrameChg chg="add del mod modGraphic">
          <ac:chgData name="Anderson, Riley" userId="566caae9-bad9-456d-8e5d-a5667ca38af0" providerId="ADAL" clId="{B91AD2C1-885D-4695-9200-D6C35699973E}" dt="2024-04-30T18:50:05.204" v="1582" actId="478"/>
          <ac:graphicFrameMkLst>
            <pc:docMk/>
            <pc:sldMk cId="1174567383" sldId="556"/>
            <ac:graphicFrameMk id="4" creationId="{F5640F03-A80D-995A-035B-C9C481146616}"/>
          </ac:graphicFrameMkLst>
        </pc:graphicFrameChg>
        <pc:graphicFrameChg chg="add mod">
          <ac:chgData name="Anderson, Riley" userId="566caae9-bad9-456d-8e5d-a5667ca38af0" providerId="ADAL" clId="{B91AD2C1-885D-4695-9200-D6C35699973E}" dt="2024-04-30T18:50:25.072" v="1585"/>
          <ac:graphicFrameMkLst>
            <pc:docMk/>
            <pc:sldMk cId="1174567383" sldId="556"/>
            <ac:graphicFrameMk id="7" creationId="{B05A2473-E2D5-0264-38DE-BFFF710CC6AD}"/>
          </ac:graphicFrameMkLst>
        </pc:graphicFrameChg>
      </pc:sldChg>
      <pc:sldChg chg="addSp delSp modSp new mod">
        <pc:chgData name="Anderson, Riley" userId="566caae9-bad9-456d-8e5d-a5667ca38af0" providerId="ADAL" clId="{B91AD2C1-885D-4695-9200-D6C35699973E}" dt="2024-04-30T18:53:21.730" v="1748" actId="14734"/>
        <pc:sldMkLst>
          <pc:docMk/>
          <pc:sldMk cId="86886382" sldId="557"/>
        </pc:sldMkLst>
        <pc:spChg chg="mod">
          <ac:chgData name="Anderson, Riley" userId="566caae9-bad9-456d-8e5d-a5667ca38af0" providerId="ADAL" clId="{B91AD2C1-885D-4695-9200-D6C35699973E}" dt="2024-04-30T17:37:19.463" v="838" actId="20577"/>
          <ac:spMkLst>
            <pc:docMk/>
            <pc:sldMk cId="86886382" sldId="557"/>
            <ac:spMk id="2" creationId="{02787753-177C-D916-2FBD-9B79C9196C00}"/>
          </ac:spMkLst>
        </pc:spChg>
        <pc:spChg chg="add del">
          <ac:chgData name="Anderson, Riley" userId="566caae9-bad9-456d-8e5d-a5667ca38af0" providerId="ADAL" clId="{B91AD2C1-885D-4695-9200-D6C35699973E}" dt="2024-04-30T18:51:10.342" v="1595" actId="3680"/>
          <ac:spMkLst>
            <pc:docMk/>
            <pc:sldMk cId="86886382" sldId="557"/>
            <ac:spMk id="3" creationId="{2B880F5F-3342-1E1A-E7F3-0D7B30311CA2}"/>
          </ac:spMkLst>
        </pc:spChg>
        <pc:graphicFrameChg chg="add del mod modGraphic">
          <ac:chgData name="Anderson, Riley" userId="566caae9-bad9-456d-8e5d-a5667ca38af0" providerId="ADAL" clId="{B91AD2C1-885D-4695-9200-D6C35699973E}" dt="2024-04-30T18:50:54.796" v="1594"/>
          <ac:graphicFrameMkLst>
            <pc:docMk/>
            <pc:sldMk cId="86886382" sldId="557"/>
            <ac:graphicFrameMk id="4" creationId="{66180C54-E6D1-0CA5-8055-D285D4809A3B}"/>
          </ac:graphicFrameMkLst>
        </pc:graphicFrameChg>
        <pc:graphicFrameChg chg="add mod ord modGraphic">
          <ac:chgData name="Anderson, Riley" userId="566caae9-bad9-456d-8e5d-a5667ca38af0" providerId="ADAL" clId="{B91AD2C1-885D-4695-9200-D6C35699973E}" dt="2024-04-30T18:53:21.730" v="1748" actId="14734"/>
          <ac:graphicFrameMkLst>
            <pc:docMk/>
            <pc:sldMk cId="86886382" sldId="557"/>
            <ac:graphicFrameMk id="5" creationId="{B77540A0-FBFC-2E41-C786-5157EF85AF53}"/>
          </ac:graphicFrameMkLst>
        </pc:graphicFrameChg>
      </pc:sldChg>
      <pc:sldChg chg="addSp delSp modSp new mod">
        <pc:chgData name="Anderson, Riley" userId="566caae9-bad9-456d-8e5d-a5667ca38af0" providerId="ADAL" clId="{B91AD2C1-885D-4695-9200-D6C35699973E}" dt="2024-04-30T18:31:06.298" v="901" actId="478"/>
        <pc:sldMkLst>
          <pc:docMk/>
          <pc:sldMk cId="819504093" sldId="558"/>
        </pc:sldMkLst>
        <pc:spChg chg="mod">
          <ac:chgData name="Anderson, Riley" userId="566caae9-bad9-456d-8e5d-a5667ca38af0" providerId="ADAL" clId="{B91AD2C1-885D-4695-9200-D6C35699973E}" dt="2024-04-30T17:35:57.295" v="747" actId="20577"/>
          <ac:spMkLst>
            <pc:docMk/>
            <pc:sldMk cId="819504093" sldId="558"/>
            <ac:spMk id="2" creationId="{53A23341-B03F-6268-163E-56067565375C}"/>
          </ac:spMkLst>
        </pc:spChg>
        <pc:spChg chg="del">
          <ac:chgData name="Anderson, Riley" userId="566caae9-bad9-456d-8e5d-a5667ca38af0" providerId="ADAL" clId="{B91AD2C1-885D-4695-9200-D6C35699973E}" dt="2024-04-30T18:31:06.298" v="901" actId="478"/>
          <ac:spMkLst>
            <pc:docMk/>
            <pc:sldMk cId="819504093" sldId="558"/>
            <ac:spMk id="3" creationId="{58A22E15-E57F-3078-3E53-6F60649CAEA6}"/>
          </ac:spMkLst>
        </pc:spChg>
        <pc:picChg chg="add mod">
          <ac:chgData name="Anderson, Riley" userId="566caae9-bad9-456d-8e5d-a5667ca38af0" providerId="ADAL" clId="{B91AD2C1-885D-4695-9200-D6C35699973E}" dt="2024-04-30T18:31:02.162" v="900" actId="14100"/>
          <ac:picMkLst>
            <pc:docMk/>
            <pc:sldMk cId="819504093" sldId="558"/>
            <ac:picMk id="5" creationId="{17FD9A4F-9608-71EB-394B-F6393662F29C}"/>
          </ac:picMkLst>
        </pc:picChg>
      </pc:sldChg>
      <pc:sldChg chg="addSp delSp modSp new mod ord">
        <pc:chgData name="Anderson, Riley" userId="566caae9-bad9-456d-8e5d-a5667ca38af0" providerId="ADAL" clId="{B91AD2C1-885D-4695-9200-D6C35699973E}" dt="2024-04-30T18:29:25.516" v="892" actId="1076"/>
        <pc:sldMkLst>
          <pc:docMk/>
          <pc:sldMk cId="2137538163" sldId="559"/>
        </pc:sldMkLst>
        <pc:spChg chg="mod">
          <ac:chgData name="Anderson, Riley" userId="566caae9-bad9-456d-8e5d-a5667ca38af0" providerId="ADAL" clId="{B91AD2C1-885D-4695-9200-D6C35699973E}" dt="2024-04-30T17:36:24.368" v="796" actId="20577"/>
          <ac:spMkLst>
            <pc:docMk/>
            <pc:sldMk cId="2137538163" sldId="559"/>
            <ac:spMk id="2" creationId="{5E2CADEE-941C-708D-6680-DF09C6256958}"/>
          </ac:spMkLst>
        </pc:spChg>
        <pc:spChg chg="del mod">
          <ac:chgData name="Anderson, Riley" userId="566caae9-bad9-456d-8e5d-a5667ca38af0" providerId="ADAL" clId="{B91AD2C1-885D-4695-9200-D6C35699973E}" dt="2024-04-30T18:28:57.481" v="884" actId="22"/>
          <ac:spMkLst>
            <pc:docMk/>
            <pc:sldMk cId="2137538163" sldId="559"/>
            <ac:spMk id="3" creationId="{18E8BC4C-4FF1-FCA9-4609-00E8108530D9}"/>
          </ac:spMkLst>
        </pc:spChg>
        <pc:picChg chg="add mod ord">
          <ac:chgData name="Anderson, Riley" userId="566caae9-bad9-456d-8e5d-a5667ca38af0" providerId="ADAL" clId="{B91AD2C1-885D-4695-9200-D6C35699973E}" dt="2024-04-30T18:29:25.516" v="892" actId="1076"/>
          <ac:picMkLst>
            <pc:docMk/>
            <pc:sldMk cId="2137538163" sldId="559"/>
            <ac:picMk id="5" creationId="{EA9AAA7E-0A07-A1DA-C70F-763A6718E389}"/>
          </ac:picMkLst>
        </pc:picChg>
        <pc:picChg chg="add mod">
          <ac:chgData name="Anderson, Riley" userId="566caae9-bad9-456d-8e5d-a5667ca38af0" providerId="ADAL" clId="{B91AD2C1-885D-4695-9200-D6C35699973E}" dt="2024-04-30T18:29:21.475" v="891" actId="1076"/>
          <ac:picMkLst>
            <pc:docMk/>
            <pc:sldMk cId="2137538163" sldId="559"/>
            <ac:picMk id="7" creationId="{B72E9975-4F67-B262-59C8-4ACA0B004177}"/>
          </ac:picMkLst>
        </pc:picChg>
      </pc:sldChg>
      <pc:sldChg chg="modSp new mod">
        <pc:chgData name="Anderson, Riley" userId="566caae9-bad9-456d-8e5d-a5667ca38af0" providerId="ADAL" clId="{B91AD2C1-885D-4695-9200-D6C35699973E}" dt="2024-04-30T17:37:49.090" v="881" actId="14100"/>
        <pc:sldMkLst>
          <pc:docMk/>
          <pc:sldMk cId="1808034641" sldId="560"/>
        </pc:sldMkLst>
        <pc:spChg chg="mod">
          <ac:chgData name="Anderson, Riley" userId="566caae9-bad9-456d-8e5d-a5667ca38af0" providerId="ADAL" clId="{B91AD2C1-885D-4695-9200-D6C35699973E}" dt="2024-04-30T17:37:32.520" v="869" actId="20577"/>
          <ac:spMkLst>
            <pc:docMk/>
            <pc:sldMk cId="1808034641" sldId="560"/>
            <ac:spMk id="2" creationId="{5CA83855-362F-C23B-17FD-50259F52F406}"/>
          </ac:spMkLst>
        </pc:spChg>
        <pc:spChg chg="mod">
          <ac:chgData name="Anderson, Riley" userId="566caae9-bad9-456d-8e5d-a5667ca38af0" providerId="ADAL" clId="{B91AD2C1-885D-4695-9200-D6C35699973E}" dt="2024-04-30T17:37:49.090" v="881" actId="14100"/>
          <ac:spMkLst>
            <pc:docMk/>
            <pc:sldMk cId="1808034641" sldId="560"/>
            <ac:spMk id="3" creationId="{940F91D9-0311-3B8B-F9DC-EE5150B0EC51}"/>
          </ac:spMkLst>
        </pc:spChg>
      </pc:sldChg>
      <pc:sldChg chg="addSp delSp modSp new mod setBg">
        <pc:chgData name="Anderson, Riley" userId="566caae9-bad9-456d-8e5d-a5667ca38af0" providerId="ADAL" clId="{B91AD2C1-885D-4695-9200-D6C35699973E}" dt="2024-04-30T18:40:03.174" v="1347" actId="1076"/>
        <pc:sldMkLst>
          <pc:docMk/>
          <pc:sldMk cId="1292259032" sldId="561"/>
        </pc:sldMkLst>
        <pc:spChg chg="mod">
          <ac:chgData name="Anderson, Riley" userId="566caae9-bad9-456d-8e5d-a5667ca38af0" providerId="ADAL" clId="{B91AD2C1-885D-4695-9200-D6C35699973E}" dt="2024-04-30T18:39:51.198" v="1343" actId="26606"/>
          <ac:spMkLst>
            <pc:docMk/>
            <pc:sldMk cId="1292259032" sldId="561"/>
            <ac:spMk id="2" creationId="{21114270-6A62-B9D9-5372-1A7ADB73D7E8}"/>
          </ac:spMkLst>
        </pc:spChg>
        <pc:spChg chg="del">
          <ac:chgData name="Anderson, Riley" userId="566caae9-bad9-456d-8e5d-a5667ca38af0" providerId="ADAL" clId="{B91AD2C1-885D-4695-9200-D6C35699973E}" dt="2024-04-30T18:38:54.472" v="1319"/>
          <ac:spMkLst>
            <pc:docMk/>
            <pc:sldMk cId="1292259032" sldId="561"/>
            <ac:spMk id="3" creationId="{CE2503AF-83B7-A24F-26CE-10F8A672AEF7}"/>
          </ac:spMkLst>
        </pc:spChg>
        <pc:spChg chg="add mod">
          <ac:chgData name="Anderson, Riley" userId="566caae9-bad9-456d-8e5d-a5667ca38af0" providerId="ADAL" clId="{B91AD2C1-885D-4695-9200-D6C35699973E}" dt="2024-04-30T18:40:03.174" v="1347" actId="1076"/>
          <ac:spMkLst>
            <pc:docMk/>
            <pc:sldMk cId="1292259032" sldId="561"/>
            <ac:spMk id="5" creationId="{AA0D3DB0-F88F-73DB-E3D2-EC843B9800C8}"/>
          </ac:spMkLst>
        </pc:spChg>
        <pc:spChg chg="add del">
          <ac:chgData name="Anderson, Riley" userId="566caae9-bad9-456d-8e5d-a5667ca38af0" providerId="ADAL" clId="{B91AD2C1-885D-4695-9200-D6C35699973E}" dt="2024-04-30T18:39:39.175" v="1331" actId="26606"/>
          <ac:spMkLst>
            <pc:docMk/>
            <pc:sldMk cId="1292259032" sldId="561"/>
            <ac:spMk id="10" creationId="{B34F5AD2-EDBD-4BBD-A55C-EAFFD0C7097A}"/>
          </ac:spMkLst>
        </pc:spChg>
        <pc:spChg chg="add del">
          <ac:chgData name="Anderson, Riley" userId="566caae9-bad9-456d-8e5d-a5667ca38af0" providerId="ADAL" clId="{B91AD2C1-885D-4695-9200-D6C35699973E}" dt="2024-04-30T18:39:39.175" v="1331" actId="26606"/>
          <ac:spMkLst>
            <pc:docMk/>
            <pc:sldMk cId="1292259032" sldId="561"/>
            <ac:spMk id="12" creationId="{C3896A03-3945-419A-B66B-4EE266EDD152}"/>
          </ac:spMkLst>
        </pc:spChg>
        <pc:spChg chg="add del">
          <ac:chgData name="Anderson, Riley" userId="566caae9-bad9-456d-8e5d-a5667ca38af0" providerId="ADAL" clId="{B91AD2C1-885D-4695-9200-D6C35699973E}" dt="2024-04-30T18:39:39.175" v="1331" actId="26606"/>
          <ac:spMkLst>
            <pc:docMk/>
            <pc:sldMk cId="1292259032" sldId="561"/>
            <ac:spMk id="14" creationId="{450D3AD2-FA80-415F-A9CE-54D884561CD7}"/>
          </ac:spMkLst>
        </pc:spChg>
        <pc:spChg chg="add del">
          <ac:chgData name="Anderson, Riley" userId="566caae9-bad9-456d-8e5d-a5667ca38af0" providerId="ADAL" clId="{B91AD2C1-885D-4695-9200-D6C35699973E}" dt="2024-04-30T18:39:40.868" v="1333" actId="26606"/>
          <ac:spMkLst>
            <pc:docMk/>
            <pc:sldMk cId="1292259032" sldId="561"/>
            <ac:spMk id="16" creationId="{98E79BE4-34FE-485A-98A5-92CE8F7C4743}"/>
          </ac:spMkLst>
        </pc:spChg>
        <pc:spChg chg="add del">
          <ac:chgData name="Anderson, Riley" userId="566caae9-bad9-456d-8e5d-a5667ca38af0" providerId="ADAL" clId="{B91AD2C1-885D-4695-9200-D6C35699973E}" dt="2024-04-30T18:39:40.868" v="1333" actId="26606"/>
          <ac:spMkLst>
            <pc:docMk/>
            <pc:sldMk cId="1292259032" sldId="561"/>
            <ac:spMk id="17" creationId="{0288C6B4-AFC3-407F-A595-EFFD38D4CCAF}"/>
          </ac:spMkLst>
        </pc:spChg>
        <pc:spChg chg="add del">
          <ac:chgData name="Anderson, Riley" userId="566caae9-bad9-456d-8e5d-a5667ca38af0" providerId="ADAL" clId="{B91AD2C1-885D-4695-9200-D6C35699973E}" dt="2024-04-30T18:39:40.868" v="1333" actId="26606"/>
          <ac:spMkLst>
            <pc:docMk/>
            <pc:sldMk cId="1292259032" sldId="561"/>
            <ac:spMk id="18" creationId="{7A5F0580-5EE9-419F-96EE-B6529EF6E7D0}"/>
          </ac:spMkLst>
        </pc:spChg>
        <pc:spChg chg="add del">
          <ac:chgData name="Anderson, Riley" userId="566caae9-bad9-456d-8e5d-a5667ca38af0" providerId="ADAL" clId="{B91AD2C1-885D-4695-9200-D6C35699973E}" dt="2024-04-30T18:39:40.868" v="1333" actId="26606"/>
          <ac:spMkLst>
            <pc:docMk/>
            <pc:sldMk cId="1292259032" sldId="561"/>
            <ac:spMk id="19" creationId="{CF236821-17FE-429B-8D2C-08E13A64EA40}"/>
          </ac:spMkLst>
        </pc:spChg>
        <pc:spChg chg="add del">
          <ac:chgData name="Anderson, Riley" userId="566caae9-bad9-456d-8e5d-a5667ca38af0" providerId="ADAL" clId="{B91AD2C1-885D-4695-9200-D6C35699973E}" dt="2024-04-30T18:39:40.868" v="1333" actId="26606"/>
          <ac:spMkLst>
            <pc:docMk/>
            <pc:sldMk cId="1292259032" sldId="561"/>
            <ac:spMk id="20" creationId="{C0BDBCD2-E081-43AB-9119-C55465E59757}"/>
          </ac:spMkLst>
        </pc:spChg>
        <pc:spChg chg="add del">
          <ac:chgData name="Anderson, Riley" userId="566caae9-bad9-456d-8e5d-a5667ca38af0" providerId="ADAL" clId="{B91AD2C1-885D-4695-9200-D6C35699973E}" dt="2024-04-30T18:39:41.472" v="1335" actId="26606"/>
          <ac:spMkLst>
            <pc:docMk/>
            <pc:sldMk cId="1292259032" sldId="561"/>
            <ac:spMk id="22" creationId="{F13C74B1-5B17-4795-BED0-7140497B445A}"/>
          </ac:spMkLst>
        </pc:spChg>
        <pc:spChg chg="add del">
          <ac:chgData name="Anderson, Riley" userId="566caae9-bad9-456d-8e5d-a5667ca38af0" providerId="ADAL" clId="{B91AD2C1-885D-4695-9200-D6C35699973E}" dt="2024-04-30T18:39:41.472" v="1335" actId="26606"/>
          <ac:spMkLst>
            <pc:docMk/>
            <pc:sldMk cId="1292259032" sldId="561"/>
            <ac:spMk id="23" creationId="{D4974D33-8DC5-464E-8C6D-BE58F0669C17}"/>
          </ac:spMkLst>
        </pc:spChg>
        <pc:spChg chg="add del">
          <ac:chgData name="Anderson, Riley" userId="566caae9-bad9-456d-8e5d-a5667ca38af0" providerId="ADAL" clId="{B91AD2C1-885D-4695-9200-D6C35699973E}" dt="2024-04-30T18:39:43.900" v="1337" actId="26606"/>
          <ac:spMkLst>
            <pc:docMk/>
            <pc:sldMk cId="1292259032" sldId="561"/>
            <ac:spMk id="25" creationId="{3AFE8227-C443-417B-BA91-520EB1EF4559}"/>
          </ac:spMkLst>
        </pc:spChg>
        <pc:spChg chg="add del">
          <ac:chgData name="Anderson, Riley" userId="566caae9-bad9-456d-8e5d-a5667ca38af0" providerId="ADAL" clId="{B91AD2C1-885D-4695-9200-D6C35699973E}" dt="2024-04-30T18:39:43.900" v="1337" actId="26606"/>
          <ac:spMkLst>
            <pc:docMk/>
            <pc:sldMk cId="1292259032" sldId="561"/>
            <ac:spMk id="26" creationId="{907741FC-B544-4A6E-B831-6789D042333D}"/>
          </ac:spMkLst>
        </pc:spChg>
        <pc:spChg chg="add del">
          <ac:chgData name="Anderson, Riley" userId="566caae9-bad9-456d-8e5d-a5667ca38af0" providerId="ADAL" clId="{B91AD2C1-885D-4695-9200-D6C35699973E}" dt="2024-04-30T18:39:43.900" v="1337" actId="26606"/>
          <ac:spMkLst>
            <pc:docMk/>
            <pc:sldMk cId="1292259032" sldId="561"/>
            <ac:spMk id="27" creationId="{3F0BE7ED-7814-4273-B18A-F26CC0380380}"/>
          </ac:spMkLst>
        </pc:spChg>
        <pc:spChg chg="add del">
          <ac:chgData name="Anderson, Riley" userId="566caae9-bad9-456d-8e5d-a5667ca38af0" providerId="ADAL" clId="{B91AD2C1-885D-4695-9200-D6C35699973E}" dt="2024-04-30T18:39:44.485" v="1339" actId="26606"/>
          <ac:spMkLst>
            <pc:docMk/>
            <pc:sldMk cId="1292259032" sldId="561"/>
            <ac:spMk id="29" creationId="{B34F5AD2-EDBD-4BBD-A55C-EAFFD0C7097A}"/>
          </ac:spMkLst>
        </pc:spChg>
        <pc:spChg chg="add del">
          <ac:chgData name="Anderson, Riley" userId="566caae9-bad9-456d-8e5d-a5667ca38af0" providerId="ADAL" clId="{B91AD2C1-885D-4695-9200-D6C35699973E}" dt="2024-04-30T18:39:44.485" v="1339" actId="26606"/>
          <ac:spMkLst>
            <pc:docMk/>
            <pc:sldMk cId="1292259032" sldId="561"/>
            <ac:spMk id="30" creationId="{C3896A03-3945-419A-B66B-4EE266EDD152}"/>
          </ac:spMkLst>
        </pc:spChg>
        <pc:spChg chg="add del">
          <ac:chgData name="Anderson, Riley" userId="566caae9-bad9-456d-8e5d-a5667ca38af0" providerId="ADAL" clId="{B91AD2C1-885D-4695-9200-D6C35699973E}" dt="2024-04-30T18:39:44.485" v="1339" actId="26606"/>
          <ac:spMkLst>
            <pc:docMk/>
            <pc:sldMk cId="1292259032" sldId="561"/>
            <ac:spMk id="31" creationId="{450D3AD2-FA80-415F-A9CE-54D884561CD7}"/>
          </ac:spMkLst>
        </pc:spChg>
        <pc:spChg chg="add del">
          <ac:chgData name="Anderson, Riley" userId="566caae9-bad9-456d-8e5d-a5667ca38af0" providerId="ADAL" clId="{B91AD2C1-885D-4695-9200-D6C35699973E}" dt="2024-04-30T18:39:45.536" v="1341" actId="26606"/>
          <ac:spMkLst>
            <pc:docMk/>
            <pc:sldMk cId="1292259032" sldId="561"/>
            <ac:spMk id="33" creationId="{12609869-9E80-471B-A487-A53288E0E791}"/>
          </ac:spMkLst>
        </pc:spChg>
        <pc:spChg chg="add del">
          <ac:chgData name="Anderson, Riley" userId="566caae9-bad9-456d-8e5d-a5667ca38af0" providerId="ADAL" clId="{B91AD2C1-885D-4695-9200-D6C35699973E}" dt="2024-04-30T18:39:45.536" v="1341" actId="26606"/>
          <ac:spMkLst>
            <pc:docMk/>
            <pc:sldMk cId="1292259032" sldId="561"/>
            <ac:spMk id="34" creationId="{7004738A-9D34-43E8-97D2-CA0EED4F8BE0}"/>
          </ac:spMkLst>
        </pc:spChg>
        <pc:spChg chg="add del">
          <ac:chgData name="Anderson, Riley" userId="566caae9-bad9-456d-8e5d-a5667ca38af0" providerId="ADAL" clId="{B91AD2C1-885D-4695-9200-D6C35699973E}" dt="2024-04-30T18:39:45.536" v="1341" actId="26606"/>
          <ac:spMkLst>
            <pc:docMk/>
            <pc:sldMk cId="1292259032" sldId="561"/>
            <ac:spMk id="35" creationId="{B8B8D07F-F13E-443E-BA68-2D26672D76B9}"/>
          </ac:spMkLst>
        </pc:spChg>
        <pc:spChg chg="add del">
          <ac:chgData name="Anderson, Riley" userId="566caae9-bad9-456d-8e5d-a5667ca38af0" providerId="ADAL" clId="{B91AD2C1-885D-4695-9200-D6C35699973E}" dt="2024-04-30T18:39:45.536" v="1341" actId="26606"/>
          <ac:spMkLst>
            <pc:docMk/>
            <pc:sldMk cId="1292259032" sldId="561"/>
            <ac:spMk id="36" creationId="{2813A4FA-24A5-41ED-A534-3807D1B2F344}"/>
          </ac:spMkLst>
        </pc:spChg>
        <pc:spChg chg="add del">
          <ac:chgData name="Anderson, Riley" userId="566caae9-bad9-456d-8e5d-a5667ca38af0" providerId="ADAL" clId="{B91AD2C1-885D-4695-9200-D6C35699973E}" dt="2024-04-30T18:39:45.536" v="1341" actId="26606"/>
          <ac:spMkLst>
            <pc:docMk/>
            <pc:sldMk cId="1292259032" sldId="561"/>
            <ac:spMk id="37" creationId="{C3944F27-CA70-4E84-A51A-E6BF89558979}"/>
          </ac:spMkLst>
        </pc:spChg>
        <pc:spChg chg="add del">
          <ac:chgData name="Anderson, Riley" userId="566caae9-bad9-456d-8e5d-a5667ca38af0" providerId="ADAL" clId="{B91AD2C1-885D-4695-9200-D6C35699973E}" dt="2024-04-30T18:39:51.198" v="1343" actId="26606"/>
          <ac:spMkLst>
            <pc:docMk/>
            <pc:sldMk cId="1292259032" sldId="561"/>
            <ac:spMk id="39" creationId="{0B9EE3F3-89B7-43C3-8651-C4C96830993D}"/>
          </ac:spMkLst>
        </pc:spChg>
        <pc:spChg chg="add del">
          <ac:chgData name="Anderson, Riley" userId="566caae9-bad9-456d-8e5d-a5667ca38af0" providerId="ADAL" clId="{B91AD2C1-885D-4695-9200-D6C35699973E}" dt="2024-04-30T18:39:51.198" v="1343" actId="26606"/>
          <ac:spMkLst>
            <pc:docMk/>
            <pc:sldMk cId="1292259032" sldId="561"/>
            <ac:spMk id="40" creationId="{33AE4636-AEEC-45D6-84D4-7AC2DA48ECF8}"/>
          </ac:spMkLst>
        </pc:spChg>
        <pc:spChg chg="add del">
          <ac:chgData name="Anderson, Riley" userId="566caae9-bad9-456d-8e5d-a5667ca38af0" providerId="ADAL" clId="{B91AD2C1-885D-4695-9200-D6C35699973E}" dt="2024-04-30T18:39:51.198" v="1343" actId="26606"/>
          <ac:spMkLst>
            <pc:docMk/>
            <pc:sldMk cId="1292259032" sldId="561"/>
            <ac:spMk id="41" creationId="{8D9CE0F4-2EB2-4F1F-8AAC-DB3571D9FE10}"/>
          </ac:spMkLst>
        </pc:spChg>
        <pc:picChg chg="add mod ord">
          <ac:chgData name="Anderson, Riley" userId="566caae9-bad9-456d-8e5d-a5667ca38af0" providerId="ADAL" clId="{B91AD2C1-885D-4695-9200-D6C35699973E}" dt="2024-04-30T18:39:58.694" v="1346" actId="1076"/>
          <ac:picMkLst>
            <pc:docMk/>
            <pc:sldMk cId="1292259032" sldId="561"/>
            <ac:picMk id="4" creationId="{E2003BD1-4711-5B0F-D26F-8EA24CBB0925}"/>
          </ac:picMkLst>
        </pc:picChg>
      </pc:sldChg>
      <pc:sldChg chg="del">
        <pc:chgData name="Anderson, Riley" userId="566caae9-bad9-456d-8e5d-a5667ca38af0" providerId="ADAL" clId="{B91AD2C1-885D-4695-9200-D6C35699973E}" dt="2024-04-30T17:17:11.332" v="58" actId="2696"/>
        <pc:sldMkLst>
          <pc:docMk/>
          <pc:sldMk cId="1728663460" sldId="561"/>
        </pc:sldMkLst>
      </pc:sldChg>
      <pc:sldChg chg="addSp delSp modSp new mod setBg">
        <pc:chgData name="Anderson, Riley" userId="566caae9-bad9-456d-8e5d-a5667ca38af0" providerId="ADAL" clId="{B91AD2C1-885D-4695-9200-D6C35699973E}" dt="2024-04-30T18:37:54.153" v="1318" actId="1076"/>
        <pc:sldMkLst>
          <pc:docMk/>
          <pc:sldMk cId="3664224567" sldId="562"/>
        </pc:sldMkLst>
        <pc:spChg chg="mod">
          <ac:chgData name="Anderson, Riley" userId="566caae9-bad9-456d-8e5d-a5667ca38af0" providerId="ADAL" clId="{B91AD2C1-885D-4695-9200-D6C35699973E}" dt="2024-04-30T18:36:22.476" v="1233" actId="26606"/>
          <ac:spMkLst>
            <pc:docMk/>
            <pc:sldMk cId="3664224567" sldId="562"/>
            <ac:spMk id="2" creationId="{10367BF0-864D-76A5-EE34-106650EB4402}"/>
          </ac:spMkLst>
        </pc:spChg>
        <pc:spChg chg="mod ord">
          <ac:chgData name="Anderson, Riley" userId="566caae9-bad9-456d-8e5d-a5667ca38af0" providerId="ADAL" clId="{B91AD2C1-885D-4695-9200-D6C35699973E}" dt="2024-04-30T18:37:54.153" v="1318" actId="1076"/>
          <ac:spMkLst>
            <pc:docMk/>
            <pc:sldMk cId="3664224567" sldId="562"/>
            <ac:spMk id="3" creationId="{794840B9-94C6-FA36-130C-44E9FEB9CAA8}"/>
          </ac:spMkLst>
        </pc:spChg>
        <pc:spChg chg="add">
          <ac:chgData name="Anderson, Riley" userId="566caae9-bad9-456d-8e5d-a5667ca38af0" providerId="ADAL" clId="{B91AD2C1-885D-4695-9200-D6C35699973E}" dt="2024-04-30T18:36:22.476" v="1233" actId="26606"/>
          <ac:spMkLst>
            <pc:docMk/>
            <pc:sldMk cId="3664224567" sldId="562"/>
            <ac:spMk id="20" creationId="{50D1C5B3-B60D-4696-AE60-100D5EC8AB5D}"/>
          </ac:spMkLst>
        </pc:spChg>
        <pc:spChg chg="add">
          <ac:chgData name="Anderson, Riley" userId="566caae9-bad9-456d-8e5d-a5667ca38af0" providerId="ADAL" clId="{B91AD2C1-885D-4695-9200-D6C35699973E}" dt="2024-04-30T18:36:22.476" v="1233" actId="26606"/>
          <ac:spMkLst>
            <pc:docMk/>
            <pc:sldMk cId="3664224567" sldId="562"/>
            <ac:spMk id="22" creationId="{5184EE59-3061-456B-9FB5-98A8E0E74B02}"/>
          </ac:spMkLst>
        </pc:spChg>
        <pc:spChg chg="add">
          <ac:chgData name="Anderson, Riley" userId="566caae9-bad9-456d-8e5d-a5667ca38af0" providerId="ADAL" clId="{B91AD2C1-885D-4695-9200-D6C35699973E}" dt="2024-04-30T18:36:22.476" v="1233" actId="26606"/>
          <ac:spMkLst>
            <pc:docMk/>
            <pc:sldMk cId="3664224567" sldId="562"/>
            <ac:spMk id="24" creationId="{F7E07B5E-9FB5-4C91-8BE4-6167EB58D0A7}"/>
          </ac:spMkLst>
        </pc:spChg>
        <pc:spChg chg="add">
          <ac:chgData name="Anderson, Riley" userId="566caae9-bad9-456d-8e5d-a5667ca38af0" providerId="ADAL" clId="{B91AD2C1-885D-4695-9200-D6C35699973E}" dt="2024-04-30T18:36:22.476" v="1233" actId="26606"/>
          <ac:spMkLst>
            <pc:docMk/>
            <pc:sldMk cId="3664224567" sldId="562"/>
            <ac:spMk id="26" creationId="{37524947-EB09-4DD9-973B-9F75BBCD7269}"/>
          </ac:spMkLst>
        </pc:spChg>
        <pc:spChg chg="add">
          <ac:chgData name="Anderson, Riley" userId="566caae9-bad9-456d-8e5d-a5667ca38af0" providerId="ADAL" clId="{B91AD2C1-885D-4695-9200-D6C35699973E}" dt="2024-04-30T18:36:22.476" v="1233" actId="26606"/>
          <ac:spMkLst>
            <pc:docMk/>
            <pc:sldMk cId="3664224567" sldId="562"/>
            <ac:spMk id="28" creationId="{D30C8E25-2DD1-45C6-9F04-0F0CBF666021}"/>
          </ac:spMkLst>
        </pc:spChg>
        <pc:spChg chg="add">
          <ac:chgData name="Anderson, Riley" userId="566caae9-bad9-456d-8e5d-a5667ca38af0" providerId="ADAL" clId="{B91AD2C1-885D-4695-9200-D6C35699973E}" dt="2024-04-30T18:36:22.476" v="1233" actId="26606"/>
          <ac:spMkLst>
            <pc:docMk/>
            <pc:sldMk cId="3664224567" sldId="562"/>
            <ac:spMk id="30" creationId="{BC57EA3C-C239-4132-A618-5CBE9F896B2F}"/>
          </ac:spMkLst>
        </pc:spChg>
        <pc:picChg chg="add del">
          <ac:chgData name="Anderson, Riley" userId="566caae9-bad9-456d-8e5d-a5667ca38af0" providerId="ADAL" clId="{B91AD2C1-885D-4695-9200-D6C35699973E}" dt="2024-04-30T18:32:05.376" v="904" actId="478"/>
          <ac:picMkLst>
            <pc:docMk/>
            <pc:sldMk cId="3664224567" sldId="562"/>
            <ac:picMk id="5" creationId="{B0E4D546-539B-7A4D-1172-D7F595E43F1F}"/>
          </ac:picMkLst>
        </pc:picChg>
        <pc:picChg chg="add mod">
          <ac:chgData name="Anderson, Riley" userId="566caae9-bad9-456d-8e5d-a5667ca38af0" providerId="ADAL" clId="{B91AD2C1-885D-4695-9200-D6C35699973E}" dt="2024-04-30T18:36:46.347" v="1239" actId="14100"/>
          <ac:picMkLst>
            <pc:docMk/>
            <pc:sldMk cId="3664224567" sldId="562"/>
            <ac:picMk id="7" creationId="{4AF8590F-7680-1903-7348-FC90376DDF48}"/>
          </ac:picMkLst>
        </pc:picChg>
        <pc:picChg chg="add del mod">
          <ac:chgData name="Anderson, Riley" userId="566caae9-bad9-456d-8e5d-a5667ca38af0" providerId="ADAL" clId="{B91AD2C1-885D-4695-9200-D6C35699973E}" dt="2024-04-30T18:32:50.894" v="910" actId="478"/>
          <ac:picMkLst>
            <pc:docMk/>
            <pc:sldMk cId="3664224567" sldId="562"/>
            <ac:picMk id="9" creationId="{02317A31-E7A6-EE07-77CB-DD5D363E365D}"/>
          </ac:picMkLst>
        </pc:picChg>
        <pc:picChg chg="add mod">
          <ac:chgData name="Anderson, Riley" userId="566caae9-bad9-456d-8e5d-a5667ca38af0" providerId="ADAL" clId="{B91AD2C1-885D-4695-9200-D6C35699973E}" dt="2024-04-30T18:36:49.561" v="1240" actId="14100"/>
          <ac:picMkLst>
            <pc:docMk/>
            <pc:sldMk cId="3664224567" sldId="562"/>
            <ac:picMk id="11" creationId="{967EDF74-8C5F-510B-7908-3B05F0229872}"/>
          </ac:picMkLst>
        </pc:picChg>
        <pc:picChg chg="add mod">
          <ac:chgData name="Anderson, Riley" userId="566caae9-bad9-456d-8e5d-a5667ca38af0" providerId="ADAL" clId="{B91AD2C1-885D-4695-9200-D6C35699973E}" dt="2024-04-30T18:36:29.306" v="1234" actId="14100"/>
          <ac:picMkLst>
            <pc:docMk/>
            <pc:sldMk cId="3664224567" sldId="562"/>
            <ac:picMk id="13" creationId="{733A1577-D6B4-DBEB-BAA7-4668B583A2F3}"/>
          </ac:picMkLst>
        </pc:picChg>
        <pc:picChg chg="add mod">
          <ac:chgData name="Anderson, Riley" userId="566caae9-bad9-456d-8e5d-a5667ca38af0" providerId="ADAL" clId="{B91AD2C1-885D-4695-9200-D6C35699973E}" dt="2024-04-30T18:36:33.036" v="1235" actId="14100"/>
          <ac:picMkLst>
            <pc:docMk/>
            <pc:sldMk cId="3664224567" sldId="562"/>
            <ac:picMk id="15" creationId="{732656C4-7EE9-176D-F625-7937896DE95D}"/>
          </ac:picMkLst>
        </pc:picChg>
      </pc:sldChg>
      <pc:sldChg chg="del">
        <pc:chgData name="Anderson, Riley" userId="566caae9-bad9-456d-8e5d-a5667ca38af0" providerId="ADAL" clId="{B91AD2C1-885D-4695-9200-D6C35699973E}" dt="2024-04-30T17:17:13.566" v="59" actId="2696"/>
        <pc:sldMkLst>
          <pc:docMk/>
          <pc:sldMk cId="694785823" sldId="563"/>
        </pc:sldMkLst>
      </pc:sldChg>
      <pc:sldChg chg="addSp delSp modSp new mod">
        <pc:chgData name="Anderson, Riley" userId="566caae9-bad9-456d-8e5d-a5667ca38af0" providerId="ADAL" clId="{B91AD2C1-885D-4695-9200-D6C35699973E}" dt="2024-04-30T18:50:31.694" v="1586"/>
        <pc:sldMkLst>
          <pc:docMk/>
          <pc:sldMk cId="2430215514" sldId="563"/>
        </pc:sldMkLst>
        <pc:spChg chg="mod">
          <ac:chgData name="Anderson, Riley" userId="566caae9-bad9-456d-8e5d-a5667ca38af0" providerId="ADAL" clId="{B91AD2C1-885D-4695-9200-D6C35699973E}" dt="2024-04-30T18:43:36.339" v="1418" actId="20577"/>
          <ac:spMkLst>
            <pc:docMk/>
            <pc:sldMk cId="2430215514" sldId="563"/>
            <ac:spMk id="2" creationId="{5205B8EF-D5C0-A900-77A4-47A302F49C3B}"/>
          </ac:spMkLst>
        </pc:spChg>
        <pc:spChg chg="del">
          <ac:chgData name="Anderson, Riley" userId="566caae9-bad9-456d-8e5d-a5667ca38af0" providerId="ADAL" clId="{B91AD2C1-885D-4695-9200-D6C35699973E}" dt="2024-04-30T18:50:31.694" v="1586"/>
          <ac:spMkLst>
            <pc:docMk/>
            <pc:sldMk cId="2430215514" sldId="563"/>
            <ac:spMk id="3" creationId="{7B07A782-97EF-228E-429C-0E7FE4D314D4}"/>
          </ac:spMkLst>
        </pc:spChg>
        <pc:graphicFrameChg chg="add mod">
          <ac:chgData name="Anderson, Riley" userId="566caae9-bad9-456d-8e5d-a5667ca38af0" providerId="ADAL" clId="{B91AD2C1-885D-4695-9200-D6C35699973E}" dt="2024-04-30T18:50:31.694" v="1586"/>
          <ac:graphicFrameMkLst>
            <pc:docMk/>
            <pc:sldMk cId="2430215514" sldId="563"/>
            <ac:graphicFrameMk id="4" creationId="{7E35FA0A-6C2F-4A5D-3A4C-BA6332BAED9E}"/>
          </ac:graphicFrameMkLst>
        </pc:graphicFrameChg>
      </pc:sldChg>
      <pc:sldChg chg="del">
        <pc:chgData name="Anderson, Riley" userId="566caae9-bad9-456d-8e5d-a5667ca38af0" providerId="ADAL" clId="{B91AD2C1-885D-4695-9200-D6C35699973E}" dt="2024-04-30T17:17:06.860" v="56" actId="2696"/>
        <pc:sldMkLst>
          <pc:docMk/>
          <pc:sldMk cId="1203515493" sldId="610"/>
        </pc:sldMkLst>
      </pc:sldChg>
      <pc:sldChg chg="del">
        <pc:chgData name="Anderson, Riley" userId="566caae9-bad9-456d-8e5d-a5667ca38af0" providerId="ADAL" clId="{B91AD2C1-885D-4695-9200-D6C35699973E}" dt="2024-04-30T17:16:43.125" v="49" actId="2696"/>
        <pc:sldMkLst>
          <pc:docMk/>
          <pc:sldMk cId="421774565" sldId="616"/>
        </pc:sldMkLst>
      </pc:sldChg>
      <pc:sldChg chg="del">
        <pc:chgData name="Anderson, Riley" userId="566caae9-bad9-456d-8e5d-a5667ca38af0" providerId="ADAL" clId="{B91AD2C1-885D-4695-9200-D6C35699973E}" dt="2024-04-30T17:16:30.409" v="43" actId="2696"/>
        <pc:sldMkLst>
          <pc:docMk/>
          <pc:sldMk cId="2827348574" sldId="617"/>
        </pc:sldMkLst>
      </pc:sldChg>
      <pc:sldChg chg="del">
        <pc:chgData name="Anderson, Riley" userId="566caae9-bad9-456d-8e5d-a5667ca38af0" providerId="ADAL" clId="{B91AD2C1-885D-4695-9200-D6C35699973E}" dt="2024-04-30T17:17:28.832" v="66" actId="2696"/>
        <pc:sldMkLst>
          <pc:docMk/>
          <pc:sldMk cId="2019288248" sldId="618"/>
        </pc:sldMkLst>
      </pc:sldChg>
      <pc:sldChg chg="del">
        <pc:chgData name="Anderson, Riley" userId="566caae9-bad9-456d-8e5d-a5667ca38af0" providerId="ADAL" clId="{B91AD2C1-885D-4695-9200-D6C35699973E}" dt="2024-04-30T17:16:46.428" v="51" actId="2696"/>
        <pc:sldMkLst>
          <pc:docMk/>
          <pc:sldMk cId="730431647" sldId="619"/>
        </pc:sldMkLst>
      </pc:sldChg>
      <pc:sldMasterChg chg="delSldLayout">
        <pc:chgData name="Anderson, Riley" userId="566caae9-bad9-456d-8e5d-a5667ca38af0" providerId="ADAL" clId="{B91AD2C1-885D-4695-9200-D6C35699973E}" dt="2024-04-30T17:16:48.168" v="52" actId="2696"/>
        <pc:sldMasterMkLst>
          <pc:docMk/>
          <pc:sldMasterMk cId="265105380" sldId="2147483648"/>
        </pc:sldMasterMkLst>
        <pc:sldLayoutChg chg="del">
          <pc:chgData name="Anderson, Riley" userId="566caae9-bad9-456d-8e5d-a5667ca38af0" providerId="ADAL" clId="{B91AD2C1-885D-4695-9200-D6C35699973E}" dt="2024-04-30T17:16:48.168" v="52" actId="2696"/>
          <pc:sldLayoutMkLst>
            <pc:docMk/>
            <pc:sldMasterMk cId="265105380" sldId="2147483648"/>
            <pc:sldLayoutMk cId="2465924091" sldId="2147483739"/>
          </pc:sldLayoutMkLst>
        </pc:sldLayoutChg>
      </pc:sldMasterChg>
      <pc:sldMasterChg chg="delSldLayout">
        <pc:chgData name="Anderson, Riley" userId="566caae9-bad9-456d-8e5d-a5667ca38af0" providerId="ADAL" clId="{B91AD2C1-885D-4695-9200-D6C35699973E}" dt="2024-04-30T17:16:30.409" v="43" actId="2696"/>
        <pc:sldMasterMkLst>
          <pc:docMk/>
          <pc:sldMasterMk cId="3982304889" sldId="2147483660"/>
        </pc:sldMasterMkLst>
        <pc:sldLayoutChg chg="del">
          <pc:chgData name="Anderson, Riley" userId="566caae9-bad9-456d-8e5d-a5667ca38af0" providerId="ADAL" clId="{B91AD2C1-885D-4695-9200-D6C35699973E}" dt="2024-04-30T17:16:30.409" v="43" actId="2696"/>
          <pc:sldLayoutMkLst>
            <pc:docMk/>
            <pc:sldMasterMk cId="3982304889" sldId="2147483660"/>
            <pc:sldLayoutMk cId="616363168" sldId="2147483683"/>
          </pc:sldLayoutMkLst>
        </pc:sldLayoutChg>
      </pc:sldMasterChg>
    </pc:docChg>
  </pc:docChgLst>
  <pc:docChgLst>
    <pc:chgData name="Malik, Sonia" userId="S::smalik@aha.org::7c65be39-bc6d-46d8-a3ee-00ae447ed2e8" providerId="AD" clId="Web-{C2F26EEF-3367-F2AC-0092-CB651413CC02}"/>
    <pc:docChg chg="modSld">
      <pc:chgData name="Malik, Sonia" userId="S::smalik@aha.org::7c65be39-bc6d-46d8-a3ee-00ae447ed2e8" providerId="AD" clId="Web-{C2F26EEF-3367-F2AC-0092-CB651413CC02}" dt="2024-05-02T13:50:01.186" v="125" actId="20577"/>
      <pc:docMkLst>
        <pc:docMk/>
      </pc:docMkLst>
      <pc:sldChg chg="modSp">
        <pc:chgData name="Malik, Sonia" userId="S::smalik@aha.org::7c65be39-bc6d-46d8-a3ee-00ae447ed2e8" providerId="AD" clId="Web-{C2F26EEF-3367-F2AC-0092-CB651413CC02}" dt="2024-05-02T13:32:23.999" v="114"/>
        <pc:sldMkLst>
          <pc:docMk/>
          <pc:sldMk cId="713087322" sldId="555"/>
        </pc:sldMkLst>
        <pc:graphicFrameChg chg="mod modGraphic">
          <ac:chgData name="Malik, Sonia" userId="S::smalik@aha.org::7c65be39-bc6d-46d8-a3ee-00ae447ed2e8" providerId="AD" clId="Web-{C2F26EEF-3367-F2AC-0092-CB651413CC02}" dt="2024-05-02T13:32:23.999" v="114"/>
          <ac:graphicFrameMkLst>
            <pc:docMk/>
            <pc:sldMk cId="713087322" sldId="555"/>
            <ac:graphicFrameMk id="7" creationId="{A7724D39-4166-D62E-56A1-72F9ED1C6D13}"/>
          </ac:graphicFrameMkLst>
        </pc:graphicFrameChg>
      </pc:sldChg>
      <pc:sldChg chg="modSp">
        <pc:chgData name="Malik, Sonia" userId="S::smalik@aha.org::7c65be39-bc6d-46d8-a3ee-00ae447ed2e8" providerId="AD" clId="Web-{C2F26EEF-3367-F2AC-0092-CB651413CC02}" dt="2024-05-02T13:50:01.186" v="125" actId="20577"/>
        <pc:sldMkLst>
          <pc:docMk/>
          <pc:sldMk cId="1292259032" sldId="561"/>
        </pc:sldMkLst>
        <pc:spChg chg="mod">
          <ac:chgData name="Malik, Sonia" userId="S::smalik@aha.org::7c65be39-bc6d-46d8-a3ee-00ae447ed2e8" providerId="AD" clId="Web-{C2F26EEF-3367-F2AC-0092-CB651413CC02}" dt="2024-05-02T13:50:01.186" v="125" actId="20577"/>
          <ac:spMkLst>
            <pc:docMk/>
            <pc:sldMk cId="1292259032" sldId="561"/>
            <ac:spMk id="5" creationId="{AA0D3DB0-F88F-73DB-E3D2-EC843B9800C8}"/>
          </ac:spMkLst>
        </pc:spChg>
      </pc:sldChg>
      <pc:sldChg chg="delCm">
        <pc:chgData name="Malik, Sonia" userId="S::smalik@aha.org::7c65be39-bc6d-46d8-a3ee-00ae447ed2e8" providerId="AD" clId="Web-{C2F26EEF-3367-F2AC-0092-CB651413CC02}" dt="2024-05-02T13:29:15.838" v="0"/>
        <pc:sldMkLst>
          <pc:docMk/>
          <pc:sldMk cId="3498159597" sldId="563"/>
        </pc:sldMkLst>
        <pc:extLst>
          <p:ext xmlns:p="http://schemas.openxmlformats.org/presentationml/2006/main" uri="{D6D511B9-2390-475A-947B-AFAB55BFBCF1}">
            <pc226:cmChg xmlns:pc226="http://schemas.microsoft.com/office/powerpoint/2022/06/main/command" chg="del">
              <pc226:chgData name="Malik, Sonia" userId="S::smalik@aha.org::7c65be39-bc6d-46d8-a3ee-00ae447ed2e8" providerId="AD" clId="Web-{C2F26EEF-3367-F2AC-0092-CB651413CC02}" dt="2024-05-02T13:29:15.838" v="0"/>
              <pc2:cmMkLst xmlns:pc2="http://schemas.microsoft.com/office/powerpoint/2019/9/main/command">
                <pc:docMk/>
                <pc:sldMk cId="3498159597" sldId="563"/>
                <pc2:cmMk id="{B4465DEB-0A84-4479-AE58-7DB77C53CC69}"/>
              </pc2:cmMkLst>
            </pc226:cmChg>
          </p:ext>
        </pc:extLst>
      </pc:sldChg>
      <pc:sldChg chg="modSp delCm">
        <pc:chgData name="Malik, Sonia" userId="S::smalik@aha.org::7c65be39-bc6d-46d8-a3ee-00ae447ed2e8" providerId="AD" clId="Web-{C2F26EEF-3367-F2AC-0092-CB651413CC02}" dt="2024-05-02T13:33:28.500" v="120" actId="20577"/>
        <pc:sldMkLst>
          <pc:docMk/>
          <pc:sldMk cId="2967050498" sldId="564"/>
        </pc:sldMkLst>
        <pc:spChg chg="mod">
          <ac:chgData name="Malik, Sonia" userId="S::smalik@aha.org::7c65be39-bc6d-46d8-a3ee-00ae447ed2e8" providerId="AD" clId="Web-{C2F26EEF-3367-F2AC-0092-CB651413CC02}" dt="2024-05-02T13:33:28.500" v="120" actId="20577"/>
          <ac:spMkLst>
            <pc:docMk/>
            <pc:sldMk cId="2967050498" sldId="564"/>
            <ac:spMk id="2" creationId="{C514A4CC-1B52-EE14-81B0-5BE80A46044A}"/>
          </ac:spMkLst>
        </pc:spChg>
        <pc:extLst>
          <p:ext xmlns:p="http://schemas.openxmlformats.org/presentationml/2006/main" uri="{D6D511B9-2390-475A-947B-AFAB55BFBCF1}">
            <pc226:cmChg xmlns:pc226="http://schemas.microsoft.com/office/powerpoint/2022/06/main/command" chg="del">
              <pc226:chgData name="Malik, Sonia" userId="S::smalik@aha.org::7c65be39-bc6d-46d8-a3ee-00ae447ed2e8" providerId="AD" clId="Web-{C2F26EEF-3367-F2AC-0092-CB651413CC02}" dt="2024-05-02T13:31:35.857" v="52"/>
              <pc2:cmMkLst xmlns:pc2="http://schemas.microsoft.com/office/powerpoint/2019/9/main/command">
                <pc:docMk/>
                <pc:sldMk cId="2967050498" sldId="564"/>
                <pc2:cmMk id="{388AB3D1-0118-46EF-96F9-2C2E0CBF282F}"/>
              </pc2:cmMkLst>
            </pc226:cmChg>
          </p:ext>
        </pc:extLst>
      </pc:sldChg>
    </pc:docChg>
  </pc:docChgLst>
  <pc:docChgLst>
    <pc:chgData name="Anderson, Riley" userId="566caae9-bad9-456d-8e5d-a5667ca38af0" providerId="ADAL" clId="{C0E3A586-7FBF-4848-9A1F-355B39D465EC}"/>
    <pc:docChg chg="custSel modSld">
      <pc:chgData name="Anderson, Riley" userId="566caae9-bad9-456d-8e5d-a5667ca38af0" providerId="ADAL" clId="{C0E3A586-7FBF-4848-9A1F-355B39D465EC}" dt="2024-07-08T16:29:13.017" v="38" actId="20577"/>
      <pc:docMkLst>
        <pc:docMk/>
      </pc:docMkLst>
      <pc:sldChg chg="modSp mod">
        <pc:chgData name="Anderson, Riley" userId="566caae9-bad9-456d-8e5d-a5667ca38af0" providerId="ADAL" clId="{C0E3A586-7FBF-4848-9A1F-355B39D465EC}" dt="2024-07-08T16:29:13.017" v="38" actId="20577"/>
        <pc:sldMkLst>
          <pc:docMk/>
          <pc:sldMk cId="3701600238" sldId="514"/>
        </pc:sldMkLst>
        <pc:spChg chg="mod">
          <ac:chgData name="Anderson, Riley" userId="566caae9-bad9-456d-8e5d-a5667ca38af0" providerId="ADAL" clId="{C0E3A586-7FBF-4848-9A1F-355B39D465EC}" dt="2024-07-08T16:29:13.017" v="38" actId="20577"/>
          <ac:spMkLst>
            <pc:docMk/>
            <pc:sldMk cId="3701600238" sldId="514"/>
            <ac:spMk id="5" creationId="{00000000-0000-0000-0000-000000000000}"/>
          </ac:spMkLst>
        </pc:spChg>
      </pc:sldChg>
      <pc:sldChg chg="addSp delSp modSp mod">
        <pc:chgData name="Anderson, Riley" userId="566caae9-bad9-456d-8e5d-a5667ca38af0" providerId="ADAL" clId="{C0E3A586-7FBF-4848-9A1F-355B39D465EC}" dt="2024-07-02T20:27:35.882" v="6" actId="14100"/>
        <pc:sldMkLst>
          <pc:docMk/>
          <pc:sldMk cId="1292259032" sldId="561"/>
        </pc:sldMkLst>
        <pc:spChg chg="add del mod">
          <ac:chgData name="Anderson, Riley" userId="566caae9-bad9-456d-8e5d-a5667ca38af0" providerId="ADAL" clId="{C0E3A586-7FBF-4848-9A1F-355B39D465EC}" dt="2024-07-02T20:27:29.388" v="1"/>
          <ac:spMkLst>
            <pc:docMk/>
            <pc:sldMk cId="1292259032" sldId="561"/>
            <ac:spMk id="6" creationId="{1AA92686-6649-AA4E-C958-91939C139AF9}"/>
          </ac:spMkLst>
        </pc:spChg>
        <pc:picChg chg="del">
          <ac:chgData name="Anderson, Riley" userId="566caae9-bad9-456d-8e5d-a5667ca38af0" providerId="ADAL" clId="{C0E3A586-7FBF-4848-9A1F-355B39D465EC}" dt="2024-07-02T20:27:15.502" v="0" actId="478"/>
          <ac:picMkLst>
            <pc:docMk/>
            <pc:sldMk cId="1292259032" sldId="561"/>
            <ac:picMk id="4" creationId="{E2003BD1-4711-5B0F-D26F-8EA24CBB0925}"/>
          </ac:picMkLst>
        </pc:picChg>
        <pc:picChg chg="add mod">
          <ac:chgData name="Anderson, Riley" userId="566caae9-bad9-456d-8e5d-a5667ca38af0" providerId="ADAL" clId="{C0E3A586-7FBF-4848-9A1F-355B39D465EC}" dt="2024-07-02T20:27:35.882" v="6" actId="14100"/>
          <ac:picMkLst>
            <pc:docMk/>
            <pc:sldMk cId="1292259032" sldId="561"/>
            <ac:picMk id="8" creationId="{7FB88DA5-7481-2B82-AD63-7F1FBEC7C540}"/>
          </ac:picMkLst>
        </pc:picChg>
      </pc:sldChg>
    </pc:docChg>
  </pc:docChgLst>
  <pc:docChgLst>
    <pc:chgData name="Anderson, Riley" userId="S::randerson@aha.org::566caae9-bad9-456d-8e5d-a5667ca38af0" providerId="AD" clId="Web-{F1AB6144-9ED2-ABFB-CF8F-115AF75E95DA}"/>
    <pc:docChg chg="modSld">
      <pc:chgData name="Anderson, Riley" userId="S::randerson@aha.org::566caae9-bad9-456d-8e5d-a5667ca38af0" providerId="AD" clId="Web-{F1AB6144-9ED2-ABFB-CF8F-115AF75E95DA}" dt="2024-06-05T15:33:10.682" v="1"/>
      <pc:docMkLst>
        <pc:docMk/>
      </pc:docMkLst>
      <pc:sldChg chg="addSp delSp">
        <pc:chgData name="Anderson, Riley" userId="S::randerson@aha.org::566caae9-bad9-456d-8e5d-a5667ca38af0" providerId="AD" clId="Web-{F1AB6144-9ED2-ABFB-CF8F-115AF75E95DA}" dt="2024-06-05T15:33:10.682" v="1"/>
        <pc:sldMkLst>
          <pc:docMk/>
          <pc:sldMk cId="1292259032" sldId="561"/>
        </pc:sldMkLst>
        <pc:picChg chg="add del">
          <ac:chgData name="Anderson, Riley" userId="S::randerson@aha.org::566caae9-bad9-456d-8e5d-a5667ca38af0" providerId="AD" clId="Web-{F1AB6144-9ED2-ABFB-CF8F-115AF75E95DA}" dt="2024-06-05T15:33:10.682" v="1"/>
          <ac:picMkLst>
            <pc:docMk/>
            <pc:sldMk cId="1292259032" sldId="561"/>
            <ac:picMk id="6" creationId="{77EA96F4-0743-48CB-4FEA-676FE3BF28B8}"/>
          </ac:picMkLst>
        </pc:picChg>
      </pc:sldChg>
    </pc:docChg>
  </pc:docChgLst>
  <pc:docChgLst>
    <pc:chgData name="Malik, Sonia" userId="S::smalik@aha.org::7c65be39-bc6d-46d8-a3ee-00ae447ed2e8" providerId="AD" clId="Web-{2E735324-B2D0-AD7B-AF92-EEF7C487E4EE}"/>
    <pc:docChg chg="addSld delSld modSld">
      <pc:chgData name="Malik, Sonia" userId="S::smalik@aha.org::7c65be39-bc6d-46d8-a3ee-00ae447ed2e8" providerId="AD" clId="Web-{2E735324-B2D0-AD7B-AF92-EEF7C487E4EE}" dt="2024-04-30T19:48:03.256" v="140" actId="20577"/>
      <pc:docMkLst>
        <pc:docMk/>
      </pc:docMkLst>
      <pc:sldChg chg="modSp">
        <pc:chgData name="Malik, Sonia" userId="S::smalik@aha.org::7c65be39-bc6d-46d8-a3ee-00ae447ed2e8" providerId="AD" clId="Web-{2E735324-B2D0-AD7B-AF92-EEF7C487E4EE}" dt="2024-04-30T19:41:02.725" v="3" actId="20577"/>
        <pc:sldMkLst>
          <pc:docMk/>
          <pc:sldMk cId="1214851449" sldId="554"/>
        </pc:sldMkLst>
        <pc:spChg chg="mod">
          <ac:chgData name="Malik, Sonia" userId="S::smalik@aha.org::7c65be39-bc6d-46d8-a3ee-00ae447ed2e8" providerId="AD" clId="Web-{2E735324-B2D0-AD7B-AF92-EEF7C487E4EE}" dt="2024-04-30T19:41:02.725" v="3" actId="20577"/>
          <ac:spMkLst>
            <pc:docMk/>
            <pc:sldMk cId="1214851449" sldId="554"/>
            <ac:spMk id="3" creationId="{367E028C-B9BB-4FEF-B200-07314DA76D32}"/>
          </ac:spMkLst>
        </pc:spChg>
      </pc:sldChg>
      <pc:sldChg chg="del">
        <pc:chgData name="Malik, Sonia" userId="S::smalik@aha.org::7c65be39-bc6d-46d8-a3ee-00ae447ed2e8" providerId="AD" clId="Web-{2E735324-B2D0-AD7B-AF92-EEF7C487E4EE}" dt="2024-04-30T19:41:25.336" v="4"/>
        <pc:sldMkLst>
          <pc:docMk/>
          <pc:sldMk cId="1174567383" sldId="556"/>
        </pc:sldMkLst>
      </pc:sldChg>
      <pc:sldChg chg="del">
        <pc:chgData name="Malik, Sonia" userId="S::smalik@aha.org::7c65be39-bc6d-46d8-a3ee-00ae447ed2e8" providerId="AD" clId="Web-{2E735324-B2D0-AD7B-AF92-EEF7C487E4EE}" dt="2024-04-30T19:43:25.887" v="6"/>
        <pc:sldMkLst>
          <pc:docMk/>
          <pc:sldMk cId="86886382" sldId="557"/>
        </pc:sldMkLst>
      </pc:sldChg>
      <pc:sldChg chg="del">
        <pc:chgData name="Malik, Sonia" userId="S::smalik@aha.org::7c65be39-bc6d-46d8-a3ee-00ae447ed2e8" providerId="AD" clId="Web-{2E735324-B2D0-AD7B-AF92-EEF7C487E4EE}" dt="2024-04-30T19:41:26.789" v="5"/>
        <pc:sldMkLst>
          <pc:docMk/>
          <pc:sldMk cId="2430215514" sldId="563"/>
        </pc:sldMkLst>
      </pc:sldChg>
      <pc:sldChg chg="modSp new addCm">
        <pc:chgData name="Malik, Sonia" userId="S::smalik@aha.org::7c65be39-bc6d-46d8-a3ee-00ae447ed2e8" providerId="AD" clId="Web-{2E735324-B2D0-AD7B-AF92-EEF7C487E4EE}" dt="2024-04-30T19:44:21.858" v="16"/>
        <pc:sldMkLst>
          <pc:docMk/>
          <pc:sldMk cId="3498159597" sldId="563"/>
        </pc:sldMkLst>
        <pc:spChg chg="mod">
          <ac:chgData name="Malik, Sonia" userId="S::smalik@aha.org::7c65be39-bc6d-46d8-a3ee-00ae447ed2e8" providerId="AD" clId="Web-{2E735324-B2D0-AD7B-AF92-EEF7C487E4EE}" dt="2024-04-30T19:44:00.326" v="15" actId="20577"/>
          <ac:spMkLst>
            <pc:docMk/>
            <pc:sldMk cId="3498159597" sldId="563"/>
            <ac:spMk id="2" creationId="{F10B8323-61FB-6370-0EEB-5923CDD2E098}"/>
          </ac:spMkLst>
        </pc:spChg>
        <pc:extLst>
          <p:ext xmlns:p="http://schemas.openxmlformats.org/presentationml/2006/main" uri="{D6D511B9-2390-475A-947B-AFAB55BFBCF1}">
            <pc226:cmChg xmlns:pc226="http://schemas.microsoft.com/office/powerpoint/2022/06/main/command" chg="add">
              <pc226:chgData name="Malik, Sonia" userId="S::smalik@aha.org::7c65be39-bc6d-46d8-a3ee-00ae447ed2e8" providerId="AD" clId="Web-{2E735324-B2D0-AD7B-AF92-EEF7C487E4EE}" dt="2024-04-30T19:44:21.858" v="16"/>
              <pc2:cmMkLst xmlns:pc2="http://schemas.microsoft.com/office/powerpoint/2019/9/main/command">
                <pc:docMk/>
                <pc:sldMk cId="3498159597" sldId="563"/>
                <pc2:cmMk id="{B4465DEB-0A84-4479-AE58-7DB77C53CC69}"/>
              </pc2:cmMkLst>
            </pc226:cmChg>
          </p:ext>
        </pc:extLst>
      </pc:sldChg>
      <pc:sldChg chg="modSp new addCm">
        <pc:chgData name="Malik, Sonia" userId="S::smalik@aha.org::7c65be39-bc6d-46d8-a3ee-00ae447ed2e8" providerId="AD" clId="Web-{2E735324-B2D0-AD7B-AF92-EEF7C487E4EE}" dt="2024-04-30T19:48:03.256" v="140" actId="20577"/>
        <pc:sldMkLst>
          <pc:docMk/>
          <pc:sldMk cId="2967050498" sldId="564"/>
        </pc:sldMkLst>
        <pc:spChg chg="mod">
          <ac:chgData name="Malik, Sonia" userId="S::smalik@aha.org::7c65be39-bc6d-46d8-a3ee-00ae447ed2e8" providerId="AD" clId="Web-{2E735324-B2D0-AD7B-AF92-EEF7C487E4EE}" dt="2024-04-30T19:44:41.561" v="19" actId="20577"/>
          <ac:spMkLst>
            <pc:docMk/>
            <pc:sldMk cId="2967050498" sldId="564"/>
            <ac:spMk id="2" creationId="{C514A4CC-1B52-EE14-81B0-5BE80A46044A}"/>
          </ac:spMkLst>
        </pc:spChg>
        <pc:spChg chg="mod">
          <ac:chgData name="Malik, Sonia" userId="S::smalik@aha.org::7c65be39-bc6d-46d8-a3ee-00ae447ed2e8" providerId="AD" clId="Web-{2E735324-B2D0-AD7B-AF92-EEF7C487E4EE}" dt="2024-04-30T19:48:03.256" v="140" actId="20577"/>
          <ac:spMkLst>
            <pc:docMk/>
            <pc:sldMk cId="2967050498" sldId="564"/>
            <ac:spMk id="3" creationId="{5662BB4A-7AF1-2DBC-4DE1-A6A6AD11E6B0}"/>
          </ac:spMkLst>
        </pc:spChg>
        <pc:extLst>
          <p:ext xmlns:p="http://schemas.openxmlformats.org/presentationml/2006/main" uri="{D6D511B9-2390-475A-947B-AFAB55BFBCF1}">
            <pc226:cmChg xmlns:pc226="http://schemas.microsoft.com/office/powerpoint/2022/06/main/command" chg="add">
              <pc226:chgData name="Malik, Sonia" userId="S::smalik@aha.org::7c65be39-bc6d-46d8-a3ee-00ae447ed2e8" providerId="AD" clId="Web-{2E735324-B2D0-AD7B-AF92-EEF7C487E4EE}" dt="2024-04-30T19:48:01.022" v="139"/>
              <pc2:cmMkLst xmlns:pc2="http://schemas.microsoft.com/office/powerpoint/2019/9/main/command">
                <pc:docMk/>
                <pc:sldMk cId="2967050498" sldId="564"/>
                <pc2:cmMk id="{388AB3D1-0118-46EF-96F9-2C2E0CBF282F}"/>
              </pc2:cmMkLst>
            </pc226:cmChg>
          </p:ext>
        </pc:extLst>
      </pc:sldChg>
    </pc:docChg>
  </pc:docChgLst>
  <pc:docChgLst>
    <pc:chgData name="Anderson, Riley" userId="566caae9-bad9-456d-8e5d-a5667ca38af0" providerId="ADAL" clId="{58F729C2-C348-483A-B489-9772F824C324}"/>
    <pc:docChg chg="custSel modSld">
      <pc:chgData name="Anderson, Riley" userId="566caae9-bad9-456d-8e5d-a5667ca38af0" providerId="ADAL" clId="{58F729C2-C348-483A-B489-9772F824C324}" dt="2024-09-19T15:30:55.837" v="10" actId="1076"/>
      <pc:docMkLst>
        <pc:docMk/>
      </pc:docMkLst>
      <pc:sldChg chg="addSp delSp modSp mod">
        <pc:chgData name="Anderson, Riley" userId="566caae9-bad9-456d-8e5d-a5667ca38af0" providerId="ADAL" clId="{58F729C2-C348-483A-B489-9772F824C324}" dt="2024-09-19T15:30:55.837" v="10" actId="1076"/>
        <pc:sldMkLst>
          <pc:docMk/>
          <pc:sldMk cId="1292259032" sldId="561"/>
        </pc:sldMkLst>
        <pc:spChg chg="add del mod">
          <ac:chgData name="Anderson, Riley" userId="566caae9-bad9-456d-8e5d-a5667ca38af0" providerId="ADAL" clId="{58F729C2-C348-483A-B489-9772F824C324}" dt="2024-09-19T15:30:32.048" v="1"/>
          <ac:spMkLst>
            <pc:docMk/>
            <pc:sldMk cId="1292259032" sldId="561"/>
            <ac:spMk id="4" creationId="{727981E3-CA21-4C58-8AFB-2DF75552CCD9}"/>
          </ac:spMkLst>
        </pc:spChg>
        <pc:picChg chg="add mod">
          <ac:chgData name="Anderson, Riley" userId="566caae9-bad9-456d-8e5d-a5667ca38af0" providerId="ADAL" clId="{58F729C2-C348-483A-B489-9772F824C324}" dt="2024-09-19T15:30:55.837" v="10" actId="1076"/>
          <ac:picMkLst>
            <pc:docMk/>
            <pc:sldMk cId="1292259032" sldId="561"/>
            <ac:picMk id="7" creationId="{CB6D373E-8DA1-A9F4-FD25-7458118A3401}"/>
          </ac:picMkLst>
        </pc:picChg>
        <pc:picChg chg="del">
          <ac:chgData name="Anderson, Riley" userId="566caae9-bad9-456d-8e5d-a5667ca38af0" providerId="ADAL" clId="{58F729C2-C348-483A-B489-9772F824C324}" dt="2024-09-19T15:30:25.677" v="0" actId="478"/>
          <ac:picMkLst>
            <pc:docMk/>
            <pc:sldMk cId="1292259032" sldId="561"/>
            <ac:picMk id="8" creationId="{7FB88DA5-7481-2B82-AD63-7F1FBEC7C540}"/>
          </ac:picMkLst>
        </pc:picChg>
      </pc:sldChg>
    </pc:docChg>
  </pc:docChgLst>
  <pc:docChgLst>
    <pc:chgData name="Anderson, Riley" userId="566caae9-bad9-456d-8e5d-a5667ca38af0" providerId="ADAL" clId="{4768A13F-C307-486B-9D44-AD3AE22BAE4F}"/>
    <pc:docChg chg="undo custSel modSld">
      <pc:chgData name="Anderson, Riley" userId="566caae9-bad9-456d-8e5d-a5667ca38af0" providerId="ADAL" clId="{4768A13F-C307-486B-9D44-AD3AE22BAE4F}" dt="2024-05-01T22:43:13.922" v="131"/>
      <pc:docMkLst>
        <pc:docMk/>
      </pc:docMkLst>
      <pc:sldChg chg="modCm">
        <pc:chgData name="Anderson, Riley" userId="566caae9-bad9-456d-8e5d-a5667ca38af0" providerId="ADAL" clId="{4768A13F-C307-486B-9D44-AD3AE22BAE4F}" dt="2024-05-01T22:42:27.393" v="129"/>
        <pc:sldMkLst>
          <pc:docMk/>
          <pc:sldMk cId="3498159597" sldId="563"/>
        </pc:sldMkLst>
        <pc:extLst>
          <p:ext xmlns:p="http://schemas.openxmlformats.org/presentationml/2006/main" uri="{D6D511B9-2390-475A-947B-AFAB55BFBCF1}">
            <pc226:cmChg xmlns:pc226="http://schemas.microsoft.com/office/powerpoint/2022/06/main/command" chg="mod">
              <pc226:chgData name="Anderson, Riley" userId="566caae9-bad9-456d-8e5d-a5667ca38af0" providerId="ADAL" clId="{4768A13F-C307-486B-9D44-AD3AE22BAE4F}" dt="2024-05-01T22:42:27.393" v="129"/>
              <pc2:cmMkLst xmlns:pc2="http://schemas.microsoft.com/office/powerpoint/2019/9/main/command">
                <pc:docMk/>
                <pc:sldMk cId="3498159597" sldId="563"/>
                <pc2:cmMk id="{B4465DEB-0A84-4479-AE58-7DB77C53CC69}"/>
              </pc2:cmMkLst>
            </pc226:cmChg>
          </p:ext>
        </pc:extLst>
      </pc:sldChg>
      <pc:sldChg chg="modSp mod modCm modNotesTx">
        <pc:chgData name="Anderson, Riley" userId="566caae9-bad9-456d-8e5d-a5667ca38af0" providerId="ADAL" clId="{4768A13F-C307-486B-9D44-AD3AE22BAE4F}" dt="2024-05-01T22:43:13.922" v="131"/>
        <pc:sldMkLst>
          <pc:docMk/>
          <pc:sldMk cId="2967050498" sldId="564"/>
        </pc:sldMkLst>
        <pc:spChg chg="mod">
          <ac:chgData name="Anderson, Riley" userId="566caae9-bad9-456d-8e5d-a5667ca38af0" providerId="ADAL" clId="{4768A13F-C307-486B-9D44-AD3AE22BAE4F}" dt="2024-05-01T22:42:15.677" v="128" actId="20577"/>
          <ac:spMkLst>
            <pc:docMk/>
            <pc:sldMk cId="2967050498" sldId="564"/>
            <ac:spMk id="3" creationId="{5662BB4A-7AF1-2DBC-4DE1-A6A6AD11E6B0}"/>
          </ac:spMkLst>
        </pc:spChg>
        <pc:extLst>
          <p:ext xmlns:p="http://schemas.openxmlformats.org/presentationml/2006/main" uri="{D6D511B9-2390-475A-947B-AFAB55BFBCF1}">
            <pc226:cmChg xmlns:pc226="http://schemas.microsoft.com/office/powerpoint/2022/06/main/command" chg="mod">
              <pc226:chgData name="Anderson, Riley" userId="566caae9-bad9-456d-8e5d-a5667ca38af0" providerId="ADAL" clId="{4768A13F-C307-486B-9D44-AD3AE22BAE4F}" dt="2024-05-01T22:43:13.922" v="131"/>
              <pc2:cmMkLst xmlns:pc2="http://schemas.microsoft.com/office/powerpoint/2019/9/main/command">
                <pc:docMk/>
                <pc:sldMk cId="2967050498" sldId="564"/>
                <pc2:cmMk id="{388AB3D1-0118-46EF-96F9-2C2E0CBF282F}"/>
              </pc2:cmMkLst>
              <pc226:cmRplyChg chg="add">
                <pc226:chgData name="Anderson, Riley" userId="566caae9-bad9-456d-8e5d-a5667ca38af0" providerId="ADAL" clId="{4768A13F-C307-486B-9D44-AD3AE22BAE4F}" dt="2024-05-01T22:42:59.825" v="130"/>
                <pc2:cmRplyMkLst xmlns:pc2="http://schemas.microsoft.com/office/powerpoint/2019/9/main/command">
                  <pc:docMk/>
                  <pc:sldMk cId="2967050498" sldId="564"/>
                  <pc2:cmMk id="{388AB3D1-0118-46EF-96F9-2C2E0CBF282F}"/>
                  <pc2:cmRplyMk id="{BC8AE2F8-1ED3-4992-AD42-14229633DAFC}"/>
                </pc2:cmRplyMkLst>
              </pc226:cmRplyChg>
            </pc226:cmChg>
          </p:ext>
        </pc:extLst>
      </pc:sldChg>
    </pc:docChg>
  </pc:docChgLst>
  <pc:docChgLst>
    <pc:chgData name="Kim, Julie" userId="S::julie.kim@aha.org::28abe45b-de6e-4d3e-bf86-1c9fccedfd53" providerId="AD" clId="Web-{DC8123BB-9BC3-78F6-6113-5C3CB66722EB}"/>
    <pc:docChg chg="modSld">
      <pc:chgData name="Kim, Julie" userId="S::julie.kim@aha.org::28abe45b-de6e-4d3e-bf86-1c9fccedfd53" providerId="AD" clId="Web-{DC8123BB-9BC3-78F6-6113-5C3CB66722EB}" dt="2024-05-01T22:34:53.022" v="10"/>
      <pc:docMkLst>
        <pc:docMk/>
      </pc:docMkLst>
      <pc:sldChg chg="addCm delCm">
        <pc:chgData name="Kim, Julie" userId="S::julie.kim@aha.org::28abe45b-de6e-4d3e-bf86-1c9fccedfd53" providerId="AD" clId="Web-{DC8123BB-9BC3-78F6-6113-5C3CB66722EB}" dt="2024-05-01T22:34:53.022" v="10"/>
        <pc:sldMkLst>
          <pc:docMk/>
          <pc:sldMk cId="819504093" sldId="558"/>
        </pc:sldMkLst>
        <pc:extLst>
          <p:ext xmlns:p="http://schemas.openxmlformats.org/presentationml/2006/main" uri="{D6D511B9-2390-475A-947B-AFAB55BFBCF1}">
            <pc226:cmChg xmlns:pc226="http://schemas.microsoft.com/office/powerpoint/2022/06/main/command" chg="add del">
              <pc226:chgData name="Kim, Julie" userId="S::julie.kim@aha.org::28abe45b-de6e-4d3e-bf86-1c9fccedfd53" providerId="AD" clId="Web-{DC8123BB-9BC3-78F6-6113-5C3CB66722EB}" dt="2024-05-01T22:34:53.022" v="10"/>
              <pc2:cmMkLst xmlns:pc2="http://schemas.microsoft.com/office/powerpoint/2019/9/main/command">
                <pc:docMk/>
                <pc:sldMk cId="819504093" sldId="558"/>
                <pc2:cmMk id="{8CDE6AC3-EFEC-4FB1-B8F8-D7B25D43C72E}"/>
              </pc2:cmMkLst>
            </pc226:cmChg>
          </p:ext>
        </pc:extLst>
      </pc:sldChg>
      <pc:sldChg chg="addSp delSp modSp modCm">
        <pc:chgData name="Kim, Julie" userId="S::julie.kim@aha.org::28abe45b-de6e-4d3e-bf86-1c9fccedfd53" providerId="AD" clId="Web-{DC8123BB-9BC3-78F6-6113-5C3CB66722EB}" dt="2024-05-01T22:33:08.971" v="8"/>
        <pc:sldMkLst>
          <pc:docMk/>
          <pc:sldMk cId="3498159597" sldId="563"/>
        </pc:sldMkLst>
        <pc:spChg chg="del">
          <ac:chgData name="Kim, Julie" userId="S::julie.kim@aha.org::28abe45b-de6e-4d3e-bf86-1c9fccedfd53" providerId="AD" clId="Web-{DC8123BB-9BC3-78F6-6113-5C3CB66722EB}" dt="2024-05-01T22:32:32.814" v="1"/>
          <ac:spMkLst>
            <pc:docMk/>
            <pc:sldMk cId="3498159597" sldId="563"/>
            <ac:spMk id="3" creationId="{987016D8-6BB8-9EB2-6460-F35F54D0E989}"/>
          </ac:spMkLst>
        </pc:spChg>
        <pc:picChg chg="add mod ord modCrop">
          <ac:chgData name="Kim, Julie" userId="S::julie.kim@aha.org::28abe45b-de6e-4d3e-bf86-1c9fccedfd53" providerId="AD" clId="Web-{DC8123BB-9BC3-78F6-6113-5C3CB66722EB}" dt="2024-05-01T22:32:55.065" v="7"/>
          <ac:picMkLst>
            <pc:docMk/>
            <pc:sldMk cId="3498159597" sldId="563"/>
            <ac:picMk id="4" creationId="{9BE849B9-865C-802A-71E8-C58499252B74}"/>
          </ac:picMkLst>
        </pc:picChg>
        <pc:extLst>
          <p:ext xmlns:p="http://schemas.openxmlformats.org/presentationml/2006/main" uri="{D6D511B9-2390-475A-947B-AFAB55BFBCF1}">
            <pc226:cmChg xmlns:pc226="http://schemas.microsoft.com/office/powerpoint/2022/06/main/command" chg="">
              <pc226:chgData name="Kim, Julie" userId="S::julie.kim@aha.org::28abe45b-de6e-4d3e-bf86-1c9fccedfd53" providerId="AD" clId="Web-{DC8123BB-9BC3-78F6-6113-5C3CB66722EB}" dt="2024-05-01T22:33:08.971" v="8"/>
              <pc2:cmMkLst xmlns:pc2="http://schemas.microsoft.com/office/powerpoint/2019/9/main/command">
                <pc:docMk/>
                <pc:sldMk cId="3498159597" sldId="563"/>
                <pc2:cmMk id="{B4465DEB-0A84-4479-AE58-7DB77C53CC69}"/>
              </pc2:cmMkLst>
              <pc226:cmRplyChg chg="add">
                <pc226:chgData name="Kim, Julie" userId="S::julie.kim@aha.org::28abe45b-de6e-4d3e-bf86-1c9fccedfd53" providerId="AD" clId="Web-{DC8123BB-9BC3-78F6-6113-5C3CB66722EB}" dt="2024-05-01T22:33:08.971" v="8"/>
                <pc2:cmRplyMkLst xmlns:pc2="http://schemas.microsoft.com/office/powerpoint/2019/9/main/command">
                  <pc:docMk/>
                  <pc:sldMk cId="3498159597" sldId="563"/>
                  <pc2:cmMk id="{B4465DEB-0A84-4479-AE58-7DB77C53CC69}"/>
                  <pc2:cmRplyMk id="{44767EC3-0318-4DE7-894A-3735C11D4EB4}"/>
                </pc2:cmRplyMkLst>
              </pc226:cmRplyChg>
            </pc226:cmChg>
          </p:ext>
        </pc:extLst>
      </pc:sldChg>
      <pc:sldChg chg="modCm">
        <pc:chgData name="Kim, Julie" userId="S::julie.kim@aha.org::28abe45b-de6e-4d3e-bf86-1c9fccedfd53" providerId="AD" clId="Web-{DC8123BB-9BC3-78F6-6113-5C3CB66722EB}" dt="2024-05-01T22:31:48.406" v="0"/>
        <pc:sldMkLst>
          <pc:docMk/>
          <pc:sldMk cId="2967050498" sldId="564"/>
        </pc:sldMkLst>
        <pc:extLst>
          <p:ext xmlns:p="http://schemas.openxmlformats.org/presentationml/2006/main" uri="{D6D511B9-2390-475A-947B-AFAB55BFBCF1}">
            <pc226:cmChg xmlns:pc226="http://schemas.microsoft.com/office/powerpoint/2022/06/main/command" chg="">
              <pc226:chgData name="Kim, Julie" userId="S::julie.kim@aha.org::28abe45b-de6e-4d3e-bf86-1c9fccedfd53" providerId="AD" clId="Web-{DC8123BB-9BC3-78F6-6113-5C3CB66722EB}" dt="2024-05-01T22:31:48.406" v="0"/>
              <pc2:cmMkLst xmlns:pc2="http://schemas.microsoft.com/office/powerpoint/2019/9/main/command">
                <pc:docMk/>
                <pc:sldMk cId="2967050498" sldId="564"/>
                <pc2:cmMk id="{388AB3D1-0118-46EF-96F9-2C2E0CBF282F}"/>
              </pc2:cmMkLst>
              <pc226:cmRplyChg chg="add">
                <pc226:chgData name="Kim, Julie" userId="S::julie.kim@aha.org::28abe45b-de6e-4d3e-bf86-1c9fccedfd53" providerId="AD" clId="Web-{DC8123BB-9BC3-78F6-6113-5C3CB66722EB}" dt="2024-05-01T22:31:48.406" v="0"/>
                <pc2:cmRplyMkLst xmlns:pc2="http://schemas.microsoft.com/office/powerpoint/2019/9/main/command">
                  <pc:docMk/>
                  <pc:sldMk cId="2967050498" sldId="564"/>
                  <pc2:cmMk id="{388AB3D1-0118-46EF-96F9-2C2E0CBF282F}"/>
                  <pc2:cmRplyMk id="{3951879C-CBAF-4BEE-BE99-8E42E73D342B}"/>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D61A6-319A-41C8-BD68-F2583AE335E0}"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9C1A-8830-4F80-8EF3-6EEC7BA5801F}" type="slidenum">
              <a:rPr lang="en-US" smtClean="0"/>
              <a:t>‹#›</a:t>
            </a:fld>
            <a:endParaRPr lang="en-US"/>
          </a:p>
        </p:txBody>
      </p:sp>
    </p:spTree>
    <p:extLst>
      <p:ext uri="{BB962C8B-B14F-4D97-AF65-F5344CB8AC3E}">
        <p14:creationId xmlns:p14="http://schemas.microsoft.com/office/powerpoint/2010/main" val="267068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13C9C1A-8830-4F80-8EF3-6EEC7BA5801F}" type="slidenum">
              <a:rPr lang="en-US" smtClean="0"/>
              <a:t>1</a:t>
            </a:fld>
            <a:endParaRPr lang="en-US"/>
          </a:p>
        </p:txBody>
      </p:sp>
    </p:spTree>
    <p:extLst>
      <p:ext uri="{BB962C8B-B14F-4D97-AF65-F5344CB8AC3E}">
        <p14:creationId xmlns:p14="http://schemas.microsoft.com/office/powerpoint/2010/main" val="57718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Overview of state-level innovation summits (AHA Team)</a:t>
            </a:r>
            <a:endParaRPr lang="en-US"/>
          </a:p>
          <a:p>
            <a:pPr lvl="1"/>
            <a:r>
              <a:rPr lang="en-US">
                <a:latin typeface="Arial"/>
                <a:cs typeface="Arial"/>
              </a:rPr>
              <a:t>Description – Sonia Malik</a:t>
            </a:r>
          </a:p>
          <a:p>
            <a:pPr lvl="1"/>
            <a:r>
              <a:rPr lang="en-US">
                <a:latin typeface="Arial"/>
                <a:cs typeface="Arial"/>
              </a:rPr>
              <a:t>Sample agenda – Riley Anderson</a:t>
            </a:r>
            <a:endParaRPr lang="en-US"/>
          </a:p>
          <a:p>
            <a:pPr lvl="1"/>
            <a:r>
              <a:rPr lang="en-US">
                <a:latin typeface="Arial"/>
                <a:cs typeface="Arial"/>
              </a:rPr>
              <a:t>Health Equity Roadmap overview – Julie Kim</a:t>
            </a:r>
          </a:p>
          <a:p>
            <a:pPr lvl="1"/>
            <a:r>
              <a:rPr lang="en-US">
                <a:latin typeface="Arial"/>
                <a:cs typeface="Arial"/>
              </a:rPr>
              <a:t>Design-thinking facilitation process – Julie Kim</a:t>
            </a:r>
          </a:p>
          <a:p>
            <a:pPr lvl="1"/>
            <a:r>
              <a:rPr lang="en-US">
                <a:latin typeface="Arial"/>
                <a:cs typeface="Arial"/>
              </a:rPr>
              <a:t>Pricing models – Sonia Malik</a:t>
            </a:r>
          </a:p>
          <a:p>
            <a:pPr lvl="1"/>
            <a:r>
              <a:rPr lang="en-US">
                <a:latin typeface="Arial"/>
                <a:cs typeface="Arial"/>
              </a:rPr>
              <a:t>Example of One-Page Summary – Julie Kim</a:t>
            </a:r>
          </a:p>
          <a:p>
            <a:pPr lvl="1"/>
            <a:r>
              <a:rPr lang="en-US">
                <a:latin typeface="Arial"/>
                <a:cs typeface="Arial"/>
              </a:rPr>
              <a:t>Example of Solutions Brief – Julie Kim</a:t>
            </a:r>
          </a:p>
          <a:p>
            <a:endParaRPr lang="en-US"/>
          </a:p>
        </p:txBody>
      </p:sp>
      <p:sp>
        <p:nvSpPr>
          <p:cNvPr id="4" name="Slide Number Placeholder 3"/>
          <p:cNvSpPr>
            <a:spLocks noGrp="1"/>
          </p:cNvSpPr>
          <p:nvPr>
            <p:ph type="sldNum" sz="quarter" idx="5"/>
          </p:nvPr>
        </p:nvSpPr>
        <p:spPr/>
        <p:txBody>
          <a:bodyPr/>
          <a:lstStyle/>
          <a:p>
            <a:fld id="{F13C9C1A-8830-4F80-8EF3-6EEC7BA5801F}" type="slidenum">
              <a:rPr lang="en-US" smtClean="0"/>
              <a:t>2</a:t>
            </a:fld>
            <a:endParaRPr lang="en-US"/>
          </a:p>
        </p:txBody>
      </p:sp>
    </p:spTree>
    <p:extLst>
      <p:ext uri="{BB962C8B-B14F-4D97-AF65-F5344CB8AC3E}">
        <p14:creationId xmlns:p14="http://schemas.microsoft.com/office/powerpoint/2010/main" val="290637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a:solidFill>
                <a:schemeClr val="tx1"/>
              </a:solidFill>
              <a:effectLst/>
              <a:latin typeface="+mn-lt"/>
              <a:cs typeface="Calibri"/>
            </a:endParaRPr>
          </a:p>
          <a:p>
            <a:pPr lvl="0"/>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C9C1A-8830-4F80-8EF3-6EEC7BA580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67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oleObject" Target="../embeddings/oleObject1.bin"/><Relationship Id="rId9" Type="http://schemas.openxmlformats.org/officeDocument/2006/relationships/image" Target="../media/image10.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11.jpeg"/><Relationship Id="rId9"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image" Target="../media/image12.jpeg"/><Relationship Id="rId9"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13.jpeg"/><Relationship Id="rId9"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92075E-DE55-0144-960E-8774E8BE105F}"/>
              </a:ext>
            </a:extLst>
          </p:cNvPr>
          <p:cNvSpPr>
            <a:spLocks noGrp="1"/>
          </p:cNvSpPr>
          <p:nvPr>
            <p:ph type="subTitle" idx="1"/>
          </p:nvPr>
        </p:nvSpPr>
        <p:spPr>
          <a:xfrm>
            <a:off x="685800" y="4443676"/>
            <a:ext cx="10515600" cy="1655762"/>
          </a:xfrm>
        </p:spPr>
        <p:txBody>
          <a:bodyPr>
            <a:normAutofit/>
          </a:bodyPr>
          <a:lstStyle>
            <a:lvl1pPr marL="0" indent="0" algn="l">
              <a:buNone/>
              <a:defRPr sz="25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941513B7-F857-4141-B17F-7BDC02ADC46C}"/>
              </a:ext>
            </a:extLst>
          </p:cNvPr>
          <p:cNvPicPr>
            <a:picLocks noChangeAspect="1"/>
          </p:cNvPicPr>
          <p:nvPr userDrawn="1"/>
        </p:nvPicPr>
        <p:blipFill>
          <a:blip r:embed="rId2"/>
          <a:stretch>
            <a:fillRect/>
          </a:stretch>
        </p:blipFill>
        <p:spPr>
          <a:xfrm>
            <a:off x="-3050" y="-2287"/>
            <a:ext cx="12195050" cy="3014993"/>
          </a:xfrm>
          <a:prstGeom prst="rect">
            <a:avLst/>
          </a:prstGeom>
          <a:ln>
            <a:noFill/>
          </a:ln>
        </p:spPr>
      </p:pic>
      <p:pic>
        <p:nvPicPr>
          <p:cNvPr id="8" name="Picture 7">
            <a:extLst>
              <a:ext uri="{FF2B5EF4-FFF2-40B4-BE49-F238E27FC236}">
                <a16:creationId xmlns:a16="http://schemas.microsoft.com/office/drawing/2014/main" id="{B8950322-E940-A345-96EE-196CD45FC00B}"/>
              </a:ext>
            </a:extLst>
          </p:cNvPr>
          <p:cNvPicPr>
            <a:picLocks noChangeAspect="1"/>
          </p:cNvPicPr>
          <p:nvPr userDrawn="1"/>
        </p:nvPicPr>
        <p:blipFill>
          <a:blip r:embed="rId3"/>
          <a:stretch>
            <a:fillRect/>
          </a:stretch>
        </p:blipFill>
        <p:spPr>
          <a:xfrm>
            <a:off x="685800" y="709512"/>
            <a:ext cx="3693695" cy="1379639"/>
          </a:xfrm>
          <a:prstGeom prst="rect">
            <a:avLst/>
          </a:prstGeom>
        </p:spPr>
      </p:pic>
      <p:sp>
        <p:nvSpPr>
          <p:cNvPr id="9" name="Title 8">
            <a:extLst>
              <a:ext uri="{FF2B5EF4-FFF2-40B4-BE49-F238E27FC236}">
                <a16:creationId xmlns:a16="http://schemas.microsoft.com/office/drawing/2014/main" id="{FE90C26B-6D02-A14F-AF20-F4BD54E23C31}"/>
              </a:ext>
            </a:extLst>
          </p:cNvPr>
          <p:cNvSpPr>
            <a:spLocks noGrp="1"/>
          </p:cNvSpPr>
          <p:nvPr>
            <p:ph type="title"/>
          </p:nvPr>
        </p:nvSpPr>
        <p:spPr>
          <a:xfrm>
            <a:off x="685800" y="3724505"/>
            <a:ext cx="10515600" cy="703279"/>
          </a:xfrm>
        </p:spPr>
        <p:txBody>
          <a:bodyPr>
            <a:normAutofit/>
          </a:bodyPr>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Rectangle 9">
            <a:extLst>
              <a:ext uri="{FF2B5EF4-FFF2-40B4-BE49-F238E27FC236}">
                <a16:creationId xmlns:a16="http://schemas.microsoft.com/office/drawing/2014/main" id="{6FBF99D3-807C-CC4F-8625-9DA6EABC0CC7}"/>
              </a:ext>
            </a:extLst>
          </p:cNvPr>
          <p:cNvSpPr/>
          <p:nvPr userDrawn="1"/>
        </p:nvSpPr>
        <p:spPr>
          <a:xfrm>
            <a:off x="-3050" y="6566715"/>
            <a:ext cx="12191999" cy="291285"/>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14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978A3-1594-6140-ACF5-01D7DC8EC8AF}"/>
              </a:ext>
            </a:extLst>
          </p:cNvPr>
          <p:cNvSpPr/>
          <p:nvPr userDrawn="1"/>
        </p:nvSpPr>
        <p:spPr>
          <a:xfrm>
            <a:off x="395438" y="0"/>
            <a:ext cx="1124443" cy="885524"/>
          </a:xfrm>
          <a:prstGeom prst="rect">
            <a:avLst/>
          </a:prstGeom>
          <a:solidFill>
            <a:srgbClr val="003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4A3EE-D179-3B43-8FB2-E99C49D64062}"/>
              </a:ext>
            </a:extLst>
          </p:cNvPr>
          <p:cNvSpPr>
            <a:spLocks noGrp="1"/>
          </p:cNvSpPr>
          <p:nvPr>
            <p:ph type="title"/>
          </p:nvPr>
        </p:nvSpPr>
        <p:spPr>
          <a:xfrm>
            <a:off x="1709340" y="197708"/>
            <a:ext cx="10087222" cy="687816"/>
          </a:xfrm>
        </p:spPr>
        <p:txBody>
          <a:bodyPr lIns="0" tIns="0" rIns="0" bIns="0" anchor="t">
            <a:noAutofit/>
          </a:bodyPr>
          <a:lstStyle>
            <a:lvl1pPr>
              <a:defRPr sz="28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05C2A91-924E-2A4C-A900-5B5A81679153}"/>
              </a:ext>
            </a:extLst>
          </p:cNvPr>
          <p:cNvSpPr>
            <a:spLocks noGrp="1"/>
          </p:cNvSpPr>
          <p:nvPr>
            <p:ph idx="1" hasCustomPrompt="1"/>
          </p:nvPr>
        </p:nvSpPr>
        <p:spPr>
          <a:xfrm>
            <a:off x="308938" y="1173648"/>
            <a:ext cx="11401125" cy="4264170"/>
          </a:xfrm>
        </p:spPr>
        <p:txBody>
          <a:bodyPr>
            <a:noAutofit/>
          </a:bodyPr>
          <a:lstStyle>
            <a:lvl1pPr marL="228600" indent="-228600">
              <a:lnSpc>
                <a:spcPts val="2400"/>
              </a:lnSpc>
              <a:buClr>
                <a:srgbClr val="9D2235"/>
              </a:buClr>
              <a:buFont typeface="Wingdings" pitchFamily="2" charset="2"/>
              <a:buChar char="§"/>
              <a:defRPr sz="2000">
                <a:solidFill>
                  <a:schemeClr val="tx1">
                    <a:lumMod val="65000"/>
                    <a:lumOff val="35000"/>
                  </a:schemeClr>
                </a:solidFill>
                <a:latin typeface="Arial" panose="020B0604020202020204" pitchFamily="34" charset="0"/>
                <a:cs typeface="Arial" panose="020B0604020202020204" pitchFamily="34" charset="0"/>
              </a:defRPr>
            </a:lvl1pPr>
            <a:lvl2pPr marL="685800" indent="-228600">
              <a:lnSpc>
                <a:spcPts val="2400"/>
              </a:lnSpc>
              <a:buClr>
                <a:srgbClr val="9D2235"/>
              </a:buClr>
              <a:buFont typeface="Wingdings" pitchFamily="2" charset="2"/>
              <a:buChar char="§"/>
              <a:defRPr sz="1800">
                <a:solidFill>
                  <a:schemeClr val="tx1">
                    <a:lumMod val="65000"/>
                    <a:lumOff val="35000"/>
                  </a:schemeClr>
                </a:solidFill>
                <a:latin typeface="Arial" panose="020B0604020202020204" pitchFamily="34" charset="0"/>
                <a:cs typeface="Arial" panose="020B0604020202020204" pitchFamily="34" charset="0"/>
              </a:defRPr>
            </a:lvl2pPr>
            <a:lvl3pPr marL="11430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3pPr>
            <a:lvl4pPr marL="16002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4pPr>
            <a:lvl5pPr marL="20574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62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978A3-1594-6140-ACF5-01D7DC8EC8AF}"/>
              </a:ext>
            </a:extLst>
          </p:cNvPr>
          <p:cNvSpPr/>
          <p:nvPr userDrawn="1"/>
        </p:nvSpPr>
        <p:spPr>
          <a:xfrm>
            <a:off x="395438" y="0"/>
            <a:ext cx="1124443" cy="885524"/>
          </a:xfrm>
          <a:prstGeom prst="rect">
            <a:avLst/>
          </a:prstGeom>
          <a:solidFill>
            <a:srgbClr val="003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4A3EE-D179-3B43-8FB2-E99C49D64062}"/>
              </a:ext>
            </a:extLst>
          </p:cNvPr>
          <p:cNvSpPr>
            <a:spLocks noGrp="1"/>
          </p:cNvSpPr>
          <p:nvPr>
            <p:ph type="title"/>
          </p:nvPr>
        </p:nvSpPr>
        <p:spPr>
          <a:xfrm>
            <a:off x="1709340" y="197708"/>
            <a:ext cx="10087222" cy="687816"/>
          </a:xfrm>
        </p:spPr>
        <p:txBody>
          <a:bodyPr lIns="0" tIns="0" rIns="0" bIns="0" anchor="t">
            <a:noAutofit/>
          </a:bodyPr>
          <a:lstStyle>
            <a:lvl1pPr>
              <a:defRPr sz="28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05C2A91-924E-2A4C-A900-5B5A81679153}"/>
              </a:ext>
            </a:extLst>
          </p:cNvPr>
          <p:cNvSpPr>
            <a:spLocks noGrp="1"/>
          </p:cNvSpPr>
          <p:nvPr>
            <p:ph idx="1" hasCustomPrompt="1"/>
          </p:nvPr>
        </p:nvSpPr>
        <p:spPr>
          <a:xfrm>
            <a:off x="308938" y="1173648"/>
            <a:ext cx="11401125" cy="4264170"/>
          </a:xfrm>
        </p:spPr>
        <p:txBody>
          <a:bodyPr>
            <a:noAutofit/>
          </a:bodyPr>
          <a:lstStyle>
            <a:lvl1pPr marL="228600" indent="-228600">
              <a:lnSpc>
                <a:spcPts val="2400"/>
              </a:lnSpc>
              <a:buClr>
                <a:srgbClr val="9D2235"/>
              </a:buClr>
              <a:buFont typeface="Wingdings" pitchFamily="2" charset="2"/>
              <a:buChar char="§"/>
              <a:defRPr sz="2000">
                <a:solidFill>
                  <a:schemeClr val="tx1">
                    <a:lumMod val="65000"/>
                    <a:lumOff val="35000"/>
                  </a:schemeClr>
                </a:solidFill>
                <a:latin typeface="Arial" panose="020B0604020202020204" pitchFamily="34" charset="0"/>
                <a:cs typeface="Arial" panose="020B0604020202020204" pitchFamily="34" charset="0"/>
              </a:defRPr>
            </a:lvl1pPr>
            <a:lvl2pPr marL="685800" indent="-228600">
              <a:lnSpc>
                <a:spcPts val="2400"/>
              </a:lnSpc>
              <a:buClr>
                <a:srgbClr val="9D2235"/>
              </a:buClr>
              <a:buFont typeface="Wingdings" pitchFamily="2" charset="2"/>
              <a:buChar char="§"/>
              <a:defRPr sz="1800">
                <a:solidFill>
                  <a:schemeClr val="tx1">
                    <a:lumMod val="65000"/>
                    <a:lumOff val="35000"/>
                  </a:schemeClr>
                </a:solidFill>
                <a:latin typeface="Arial" panose="020B0604020202020204" pitchFamily="34" charset="0"/>
                <a:cs typeface="Arial" panose="020B0604020202020204" pitchFamily="34" charset="0"/>
              </a:defRPr>
            </a:lvl2pPr>
            <a:lvl3pPr marL="1143000" indent="-228600">
              <a:lnSpc>
                <a:spcPts val="20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3pPr>
            <a:lvl4pPr marL="16002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4pPr>
            <a:lvl5pPr marL="20574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054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978A3-1594-6140-ACF5-01D7DC8EC8AF}"/>
              </a:ext>
            </a:extLst>
          </p:cNvPr>
          <p:cNvSpPr/>
          <p:nvPr userDrawn="1"/>
        </p:nvSpPr>
        <p:spPr>
          <a:xfrm>
            <a:off x="395438" y="0"/>
            <a:ext cx="1124443" cy="885524"/>
          </a:xfrm>
          <a:prstGeom prst="rect">
            <a:avLst/>
          </a:prstGeom>
          <a:solidFill>
            <a:srgbClr val="003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4A3EE-D179-3B43-8FB2-E99C49D64062}"/>
              </a:ext>
            </a:extLst>
          </p:cNvPr>
          <p:cNvSpPr>
            <a:spLocks noGrp="1"/>
          </p:cNvSpPr>
          <p:nvPr>
            <p:ph type="title"/>
          </p:nvPr>
        </p:nvSpPr>
        <p:spPr>
          <a:xfrm>
            <a:off x="1709340" y="197708"/>
            <a:ext cx="10087222" cy="687816"/>
          </a:xfrm>
        </p:spPr>
        <p:txBody>
          <a:bodyPr lIns="0" tIns="0" rIns="0" bIns="0" anchor="t">
            <a:noAutofit/>
          </a:bodyPr>
          <a:lstStyle>
            <a:lvl1pPr>
              <a:defRPr sz="28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05C2A91-924E-2A4C-A900-5B5A81679153}"/>
              </a:ext>
            </a:extLst>
          </p:cNvPr>
          <p:cNvSpPr>
            <a:spLocks noGrp="1"/>
          </p:cNvSpPr>
          <p:nvPr>
            <p:ph idx="1" hasCustomPrompt="1"/>
          </p:nvPr>
        </p:nvSpPr>
        <p:spPr>
          <a:xfrm>
            <a:off x="308938" y="1173648"/>
            <a:ext cx="11401125" cy="4264170"/>
          </a:xfrm>
        </p:spPr>
        <p:txBody>
          <a:bodyPr>
            <a:noAutofit/>
          </a:bodyPr>
          <a:lstStyle>
            <a:lvl1pPr marL="228600" indent="-228600">
              <a:lnSpc>
                <a:spcPts val="2400"/>
              </a:lnSpc>
              <a:buClr>
                <a:srgbClr val="9D2235"/>
              </a:buClr>
              <a:buFont typeface="Wingdings" pitchFamily="2" charset="2"/>
              <a:buChar char="§"/>
              <a:defRPr sz="2000">
                <a:solidFill>
                  <a:schemeClr val="tx1">
                    <a:lumMod val="65000"/>
                    <a:lumOff val="35000"/>
                  </a:schemeClr>
                </a:solidFill>
                <a:latin typeface="Arial" panose="020B0604020202020204" pitchFamily="34" charset="0"/>
                <a:cs typeface="Arial" panose="020B0604020202020204" pitchFamily="34" charset="0"/>
              </a:defRPr>
            </a:lvl1pPr>
            <a:lvl2pPr marL="685800" indent="-228600">
              <a:lnSpc>
                <a:spcPts val="2400"/>
              </a:lnSpc>
              <a:buClr>
                <a:srgbClr val="9D2235"/>
              </a:buClr>
              <a:buFont typeface="Wingdings" pitchFamily="2" charset="2"/>
              <a:buChar char="§"/>
              <a:defRPr sz="1800">
                <a:solidFill>
                  <a:schemeClr val="tx1">
                    <a:lumMod val="65000"/>
                    <a:lumOff val="35000"/>
                  </a:schemeClr>
                </a:solidFill>
                <a:latin typeface="Arial" panose="020B0604020202020204" pitchFamily="34" charset="0"/>
                <a:cs typeface="Arial" panose="020B0604020202020204" pitchFamily="34" charset="0"/>
              </a:defRPr>
            </a:lvl2pPr>
            <a:lvl3pPr marL="1143000" indent="-228600">
              <a:lnSpc>
                <a:spcPts val="20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3pPr>
            <a:lvl4pPr marL="16002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4pPr>
            <a:lvl5pPr marL="20574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0851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978A3-1594-6140-ACF5-01D7DC8EC8AF}"/>
              </a:ext>
            </a:extLst>
          </p:cNvPr>
          <p:cNvSpPr/>
          <p:nvPr userDrawn="1"/>
        </p:nvSpPr>
        <p:spPr>
          <a:xfrm>
            <a:off x="395438" y="0"/>
            <a:ext cx="1124443" cy="885524"/>
          </a:xfrm>
          <a:prstGeom prst="rect">
            <a:avLst/>
          </a:prstGeom>
          <a:solidFill>
            <a:srgbClr val="003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4A3EE-D179-3B43-8FB2-E99C49D64062}"/>
              </a:ext>
            </a:extLst>
          </p:cNvPr>
          <p:cNvSpPr>
            <a:spLocks noGrp="1"/>
          </p:cNvSpPr>
          <p:nvPr>
            <p:ph type="title"/>
          </p:nvPr>
        </p:nvSpPr>
        <p:spPr>
          <a:xfrm>
            <a:off x="1709340" y="197708"/>
            <a:ext cx="10087222" cy="687816"/>
          </a:xfrm>
        </p:spPr>
        <p:txBody>
          <a:bodyPr lIns="0" tIns="0" rIns="0" bIns="0" anchor="t">
            <a:noAutofit/>
          </a:bodyPr>
          <a:lstStyle>
            <a:lvl1pPr>
              <a:defRPr sz="28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05C2A91-924E-2A4C-A900-5B5A81679153}"/>
              </a:ext>
            </a:extLst>
          </p:cNvPr>
          <p:cNvSpPr>
            <a:spLocks noGrp="1"/>
          </p:cNvSpPr>
          <p:nvPr>
            <p:ph idx="1" hasCustomPrompt="1"/>
          </p:nvPr>
        </p:nvSpPr>
        <p:spPr>
          <a:xfrm>
            <a:off x="308938" y="1173648"/>
            <a:ext cx="11401125" cy="4264170"/>
          </a:xfrm>
        </p:spPr>
        <p:txBody>
          <a:bodyPr>
            <a:noAutofit/>
          </a:bodyPr>
          <a:lstStyle>
            <a:lvl1pPr marL="228600" indent="-228600">
              <a:lnSpc>
                <a:spcPts val="2400"/>
              </a:lnSpc>
              <a:buClr>
                <a:srgbClr val="9D2235"/>
              </a:buClr>
              <a:buFont typeface="Wingdings" pitchFamily="2" charset="2"/>
              <a:buChar char="§"/>
              <a:defRPr sz="2000">
                <a:solidFill>
                  <a:schemeClr val="tx1">
                    <a:lumMod val="65000"/>
                    <a:lumOff val="35000"/>
                  </a:schemeClr>
                </a:solidFill>
                <a:latin typeface="Arial" panose="020B0604020202020204" pitchFamily="34" charset="0"/>
                <a:cs typeface="Arial" panose="020B0604020202020204" pitchFamily="34" charset="0"/>
              </a:defRPr>
            </a:lvl1pPr>
            <a:lvl2pPr marL="685800" indent="-228600">
              <a:lnSpc>
                <a:spcPts val="2200"/>
              </a:lnSpc>
              <a:buClr>
                <a:srgbClr val="9D2235"/>
              </a:buClr>
              <a:buFont typeface="Wingdings" pitchFamily="2" charset="2"/>
              <a:buChar char="§"/>
              <a:defRPr sz="1800">
                <a:solidFill>
                  <a:schemeClr val="tx1">
                    <a:lumMod val="65000"/>
                    <a:lumOff val="35000"/>
                  </a:schemeClr>
                </a:solidFill>
                <a:latin typeface="Arial" panose="020B0604020202020204" pitchFamily="34" charset="0"/>
                <a:cs typeface="Arial" panose="020B0604020202020204" pitchFamily="34" charset="0"/>
              </a:defRPr>
            </a:lvl2pPr>
            <a:lvl3pPr marL="11430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3pPr>
            <a:lvl4pPr marL="16002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4pPr>
            <a:lvl5pPr marL="20574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7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39735-D46A-334B-BD07-8B6C97DD589E}"/>
              </a:ext>
            </a:extLst>
          </p:cNvPr>
          <p:cNvSpPr>
            <a:spLocks noGrp="1"/>
          </p:cNvSpPr>
          <p:nvPr>
            <p:ph sz="half" idx="1"/>
          </p:nvPr>
        </p:nvSpPr>
        <p:spPr>
          <a:xfrm>
            <a:off x="0" y="0"/>
            <a:ext cx="5192027" cy="6564429"/>
          </a:xfrm>
        </p:spPr>
        <p:txBody>
          <a:bodyPr/>
          <a:lstStyle>
            <a:lvl1pPr marL="0" indent="0">
              <a:buNone/>
              <a:defRPr/>
            </a:lvl1pPr>
          </a:lstStyle>
          <a:p>
            <a:pPr lvl="0"/>
            <a:endParaRPr lang="en-US"/>
          </a:p>
        </p:txBody>
      </p:sp>
      <p:sp>
        <p:nvSpPr>
          <p:cNvPr id="10" name="Title 1">
            <a:extLst>
              <a:ext uri="{FF2B5EF4-FFF2-40B4-BE49-F238E27FC236}">
                <a16:creationId xmlns:a16="http://schemas.microsoft.com/office/drawing/2014/main" id="{198CAC95-3142-AB41-820C-B52352FF205D}"/>
              </a:ext>
            </a:extLst>
          </p:cNvPr>
          <p:cNvSpPr>
            <a:spLocks noGrp="1"/>
          </p:cNvSpPr>
          <p:nvPr>
            <p:ph type="title"/>
          </p:nvPr>
        </p:nvSpPr>
        <p:spPr>
          <a:xfrm>
            <a:off x="5506453" y="288123"/>
            <a:ext cx="6419250" cy="597401"/>
          </a:xfrm>
        </p:spPr>
        <p:txBody>
          <a:bodyPr>
            <a:normAutofit/>
          </a:bodyPr>
          <a:lstStyle>
            <a:lvl1pPr>
              <a:defRPr sz="34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F26C3A20-4F51-344F-BCC4-5F21202C76A4}"/>
              </a:ext>
            </a:extLst>
          </p:cNvPr>
          <p:cNvSpPr>
            <a:spLocks noGrp="1"/>
          </p:cNvSpPr>
          <p:nvPr>
            <p:ph idx="10"/>
          </p:nvPr>
        </p:nvSpPr>
        <p:spPr>
          <a:xfrm>
            <a:off x="5506453" y="1086480"/>
            <a:ext cx="6419250" cy="4351338"/>
          </a:xfrm>
        </p:spPr>
        <p:txBody>
          <a:bodyPr/>
          <a:lstStyle>
            <a:lvl1pPr marL="2286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1pPr>
            <a:lvl2pPr marL="6858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2pPr>
            <a:lvl3pPr marL="11430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3pPr>
            <a:lvl4pPr marL="16002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4pPr>
            <a:lvl5pPr marL="20574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7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4E4FF6A-0BDD-4C40-9270-B5D08F604D03}"/>
              </a:ext>
            </a:extLst>
          </p:cNvPr>
          <p:cNvSpPr>
            <a:spLocks noGrp="1"/>
          </p:cNvSpPr>
          <p:nvPr>
            <p:ph sz="half" idx="1"/>
          </p:nvPr>
        </p:nvSpPr>
        <p:spPr>
          <a:xfrm>
            <a:off x="0" y="0"/>
            <a:ext cx="12192000" cy="6559825"/>
          </a:xfrm>
        </p:spPr>
        <p:txBody>
          <a:bodyPr/>
          <a:lstStyle>
            <a:lvl1pPr marL="0" indent="0">
              <a:buNone/>
              <a:defRPr/>
            </a:lvl1pPr>
          </a:lstStyle>
          <a:p>
            <a:pPr lvl="0"/>
            <a:endParaRPr lang="en-US"/>
          </a:p>
        </p:txBody>
      </p:sp>
    </p:spTree>
    <p:extLst>
      <p:ext uri="{BB962C8B-B14F-4D97-AF65-F5344CB8AC3E}">
        <p14:creationId xmlns:p14="http://schemas.microsoft.com/office/powerpoint/2010/main" val="1616374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4E4FF6A-0BDD-4C40-9270-B5D08F604D03}"/>
              </a:ext>
            </a:extLst>
          </p:cNvPr>
          <p:cNvSpPr>
            <a:spLocks noGrp="1"/>
          </p:cNvSpPr>
          <p:nvPr>
            <p:ph sz="half" idx="1"/>
          </p:nvPr>
        </p:nvSpPr>
        <p:spPr>
          <a:xfrm>
            <a:off x="731520" y="385012"/>
            <a:ext cx="5111015" cy="5101390"/>
          </a:xfrm>
          <a:ln>
            <a:solidFill>
              <a:schemeClr val="tx1">
                <a:lumMod val="50000"/>
                <a:lumOff val="50000"/>
              </a:schemeClr>
            </a:solidFill>
          </a:ln>
        </p:spPr>
        <p:txBody>
          <a:bodyPr/>
          <a:lstStyle>
            <a:lvl1pPr marL="0" indent="0">
              <a:buNone/>
              <a:defRPr/>
            </a:lvl1pPr>
          </a:lstStyle>
          <a:p>
            <a:pPr lvl="0"/>
            <a:endParaRPr lang="en-US"/>
          </a:p>
        </p:txBody>
      </p:sp>
      <p:sp>
        <p:nvSpPr>
          <p:cNvPr id="4" name="Content Placeholder 2">
            <a:extLst>
              <a:ext uri="{FF2B5EF4-FFF2-40B4-BE49-F238E27FC236}">
                <a16:creationId xmlns:a16="http://schemas.microsoft.com/office/drawing/2014/main" id="{84A3AA8A-1AF5-6B47-B121-FD8243E53D2D}"/>
              </a:ext>
            </a:extLst>
          </p:cNvPr>
          <p:cNvSpPr>
            <a:spLocks noGrp="1"/>
          </p:cNvSpPr>
          <p:nvPr>
            <p:ph sz="half" idx="10"/>
          </p:nvPr>
        </p:nvSpPr>
        <p:spPr>
          <a:xfrm>
            <a:off x="6304642" y="385011"/>
            <a:ext cx="5111015" cy="5101390"/>
          </a:xfrm>
          <a:ln>
            <a:solidFill>
              <a:schemeClr val="tx1">
                <a:lumMod val="50000"/>
                <a:lumOff val="50000"/>
              </a:schemeClr>
            </a:solidFill>
          </a:ln>
        </p:spPr>
        <p:txBody>
          <a:bodyPr/>
          <a:lstStyle>
            <a:lvl1pPr marL="0" indent="0">
              <a:buNone/>
              <a:defRPr/>
            </a:lvl1pPr>
          </a:lstStyle>
          <a:p>
            <a:pPr lvl="0"/>
            <a:endParaRPr lang="en-US"/>
          </a:p>
        </p:txBody>
      </p:sp>
    </p:spTree>
    <p:extLst>
      <p:ext uri="{BB962C8B-B14F-4D97-AF65-F5344CB8AC3E}">
        <p14:creationId xmlns:p14="http://schemas.microsoft.com/office/powerpoint/2010/main" val="2107219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C16CEDD2-5468-1C47-A9B8-EC477CC1A983}"/>
              </a:ext>
            </a:extLst>
          </p:cNvPr>
          <p:cNvPicPr>
            <a:picLocks noChangeAspect="1"/>
          </p:cNvPicPr>
          <p:nvPr userDrawn="1"/>
        </p:nvPicPr>
        <p:blipFill>
          <a:blip r:embed="rId2"/>
          <a:stretch>
            <a:fillRect/>
          </a:stretch>
        </p:blipFill>
        <p:spPr>
          <a:xfrm>
            <a:off x="2589212" y="723900"/>
            <a:ext cx="3543300" cy="1790700"/>
          </a:xfrm>
          <a:prstGeom prst="rect">
            <a:avLst/>
          </a:prstGeom>
        </p:spPr>
      </p:pic>
      <p:sp>
        <p:nvSpPr>
          <p:cNvPr id="14" name="Date Placeholder 3">
            <a:extLst>
              <a:ext uri="{FF2B5EF4-FFF2-40B4-BE49-F238E27FC236}">
                <a16:creationId xmlns:a16="http://schemas.microsoft.com/office/drawing/2014/main" id="{6C4A1DB1-6495-1048-B792-727CECFB4FB2}"/>
              </a:ext>
            </a:extLst>
          </p:cNvPr>
          <p:cNvSpPr>
            <a:spLocks noGrp="1"/>
          </p:cNvSpPr>
          <p:nvPr>
            <p:ph type="dt" sz="half" idx="13"/>
          </p:nvPr>
        </p:nvSpPr>
        <p:spPr>
          <a:xfrm>
            <a:off x="10677857" y="6245653"/>
            <a:ext cx="848282" cy="370396"/>
          </a:xfrm>
          <a:prstGeom prst="rect">
            <a:avLst/>
          </a:prstGeom>
        </p:spPr>
        <p:txBody>
          <a:bodyPr/>
          <a:lstStyle>
            <a:lvl1pPr algn="r">
              <a:defRPr lang="en" b="0" i="0" baseline="0" smtClean="0">
                <a:latin typeface="Arial" panose="020B0604020202020204" pitchFamily="34" charset="0"/>
              </a:defRPr>
            </a:lvl1pPr>
          </a:lstStyle>
          <a:p>
            <a:endParaRPr lang="en-US"/>
          </a:p>
        </p:txBody>
      </p:sp>
      <p:sp>
        <p:nvSpPr>
          <p:cNvPr id="15" name="Footer Placeholder 4">
            <a:extLst>
              <a:ext uri="{FF2B5EF4-FFF2-40B4-BE49-F238E27FC236}">
                <a16:creationId xmlns:a16="http://schemas.microsoft.com/office/drawing/2014/main" id="{08D0B674-28AD-F34A-B508-36C36459AC43}"/>
              </a:ext>
            </a:extLst>
          </p:cNvPr>
          <p:cNvSpPr>
            <a:spLocks noGrp="1"/>
          </p:cNvSpPr>
          <p:nvPr>
            <p:ph type="ftr" sz="quarter" idx="3"/>
          </p:nvPr>
        </p:nvSpPr>
        <p:spPr>
          <a:xfrm>
            <a:off x="2589212" y="6266303"/>
            <a:ext cx="6167119" cy="365125"/>
          </a:xfrm>
          <a:prstGeom prst="rect">
            <a:avLst/>
          </a:prstGeom>
        </p:spPr>
        <p:txBody>
          <a:bodyPr/>
          <a:lstStyle>
            <a:lvl1pPr>
              <a:defRPr sz="1200" baseline="0">
                <a:solidFill>
                  <a:schemeClr val="accent2"/>
                </a:solidFill>
              </a:defRPr>
            </a:lvl1pPr>
          </a:lstStyle>
          <a:p>
            <a:endParaRPr lang="en-US"/>
          </a:p>
        </p:txBody>
      </p:sp>
    </p:spTree>
    <p:extLst>
      <p:ext uri="{BB962C8B-B14F-4D97-AF65-F5344CB8AC3E}">
        <p14:creationId xmlns:p14="http://schemas.microsoft.com/office/powerpoint/2010/main" val="355595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TEST_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9C3DAE3-FC32-4DC4-B267-FECFECDBF2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09C3DAE3-FC32-4DC4-B267-FECFECDBF2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926F5A6-2A3E-48F2-870C-70D3D964C4A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a:latin typeface="Chronicle Display Black"/>
              <a:sym typeface="Chronicle Display Black"/>
            </a:endParaRPr>
          </a:p>
        </p:txBody>
      </p:sp>
      <p:sp>
        <p:nvSpPr>
          <p:cNvPr id="6" name="Slide Number Placeholder 5">
            <a:extLst>
              <a:ext uri="{FF2B5EF4-FFF2-40B4-BE49-F238E27FC236}">
                <a16:creationId xmlns:a16="http://schemas.microsoft.com/office/drawing/2014/main" id="{A5E20921-EB8B-47D9-95BB-4C954E539A5D}"/>
              </a:ext>
            </a:extLst>
          </p:cNvPr>
          <p:cNvSpPr>
            <a:spLocks noGrp="1"/>
          </p:cNvSpPr>
          <p:nvPr>
            <p:ph type="sldNum" sz="quarter" idx="4"/>
          </p:nvPr>
        </p:nvSpPr>
        <p:spPr>
          <a:xfrm>
            <a:off x="9305205" y="6629385"/>
            <a:ext cx="2743200" cy="215444"/>
          </a:xfrm>
          <a:prstGeom prst="rect">
            <a:avLst/>
          </a:prstGeom>
        </p:spPr>
        <p:txBody>
          <a:bodyPr vert="horz" lIns="91440" tIns="45720" rIns="91440" bIns="45720" rtlCol="0" anchor="ctr"/>
          <a:lstStyle>
            <a:lvl1pPr algn="r">
              <a:defRPr sz="800">
                <a:solidFill>
                  <a:schemeClr val="tx1">
                    <a:tint val="75000"/>
                  </a:schemeClr>
                </a:solidFill>
              </a:defRPr>
            </a:lvl1pPr>
          </a:lstStyle>
          <a:p>
            <a:fld id="{F20485A7-D857-9442-BA4B-B3E6D7DD0F39}" type="slidenum">
              <a:rPr lang="en-US" smtClean="0"/>
              <a:pPr/>
              <a:t>‹#›</a:t>
            </a:fld>
            <a:endParaRPr lang="en-US"/>
          </a:p>
        </p:txBody>
      </p:sp>
      <p:sp>
        <p:nvSpPr>
          <p:cNvPr id="7" name="Title 1">
            <a:extLst>
              <a:ext uri="{FF2B5EF4-FFF2-40B4-BE49-F238E27FC236}">
                <a16:creationId xmlns:a16="http://schemas.microsoft.com/office/drawing/2014/main" id="{13EFD21C-4059-49FE-B047-7197812DFE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8" name="Text Placeholder 2">
            <a:extLst>
              <a:ext uri="{FF2B5EF4-FFF2-40B4-BE49-F238E27FC236}">
                <a16:creationId xmlns:a16="http://schemas.microsoft.com/office/drawing/2014/main" id="{A5E7B478-F87C-4C7A-8D24-130650F2A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2390F4FA-DA75-43AF-AA14-E01E5CCADEFF}"/>
              </a:ext>
            </a:extLst>
          </p:cNvPr>
          <p:cNvSpPr>
            <a:spLocks noGrp="1"/>
          </p:cNvSpPr>
          <p:nvPr>
            <p:ph type="dt" sz="half" idx="10"/>
          </p:nvPr>
        </p:nvSpPr>
        <p:spPr>
          <a:xfrm>
            <a:off x="838200" y="6356350"/>
            <a:ext cx="2743200" cy="365125"/>
          </a:xfrm>
        </p:spPr>
        <p:txBody>
          <a:bodyPr/>
          <a:lstStyle/>
          <a:p>
            <a:endParaRPr lang="en-US"/>
          </a:p>
        </p:txBody>
      </p:sp>
      <p:sp>
        <p:nvSpPr>
          <p:cNvPr id="10" name="Footer Placeholder 4">
            <a:extLst>
              <a:ext uri="{FF2B5EF4-FFF2-40B4-BE49-F238E27FC236}">
                <a16:creationId xmlns:a16="http://schemas.microsoft.com/office/drawing/2014/main" id="{A29F1144-639E-42BA-80B6-E97639E7E3CE}"/>
              </a:ext>
            </a:extLst>
          </p:cNvPr>
          <p:cNvSpPr>
            <a:spLocks noGrp="1"/>
          </p:cNvSpPr>
          <p:nvPr>
            <p:ph type="ftr" sz="quarter" idx="11"/>
          </p:nvPr>
        </p:nvSpPr>
        <p:spPr>
          <a:xfrm>
            <a:off x="4038600" y="6356350"/>
            <a:ext cx="4114800" cy="365125"/>
          </a:xfrm>
        </p:spPr>
        <p:txBody>
          <a:bodyPr/>
          <a:lstStyle/>
          <a:p>
            <a:endParaRPr lang="en-US"/>
          </a:p>
        </p:txBody>
      </p:sp>
      <p:sp>
        <p:nvSpPr>
          <p:cNvPr id="11" name="Slide Number Placeholder 5">
            <a:extLst>
              <a:ext uri="{FF2B5EF4-FFF2-40B4-BE49-F238E27FC236}">
                <a16:creationId xmlns:a16="http://schemas.microsoft.com/office/drawing/2014/main" id="{331B167D-5A4A-4145-90EC-25ECFCFA277C}"/>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977415-E957-421F-930E-46B5E683C1D6}" type="slidenum">
              <a:rPr lang="en-US" smtClean="0"/>
              <a:pPr/>
              <a:t>‹#›</a:t>
            </a:fld>
            <a:endParaRPr lang="en-US"/>
          </a:p>
        </p:txBody>
      </p:sp>
      <p:sp>
        <p:nvSpPr>
          <p:cNvPr id="12" name="TextBox 11">
            <a:extLst>
              <a:ext uri="{FF2B5EF4-FFF2-40B4-BE49-F238E27FC236}">
                <a16:creationId xmlns:a16="http://schemas.microsoft.com/office/drawing/2014/main" id="{3F5EF5D0-CD9B-4881-A1E5-010567BD925E}"/>
              </a:ext>
            </a:extLst>
          </p:cNvPr>
          <p:cNvSpPr txBox="1"/>
          <p:nvPr userDrawn="1"/>
        </p:nvSpPr>
        <p:spPr>
          <a:xfrm>
            <a:off x="3922295" y="156411"/>
            <a:ext cx="4319337" cy="338554"/>
          </a:xfrm>
          <a:prstGeom prst="rect">
            <a:avLst/>
          </a:prstGeom>
          <a:noFill/>
        </p:spPr>
        <p:txBody>
          <a:bodyPr wrap="square" rtlCol="0">
            <a:spAutoFit/>
          </a:bodyPr>
          <a:lstStyle/>
          <a:p>
            <a:pPr algn="ctr"/>
            <a:r>
              <a:rPr lang="en-US" sz="1600">
                <a:solidFill>
                  <a:srgbClr val="FF0000"/>
                </a:solidFill>
              </a:rPr>
              <a:t>ILLUSTRATIVE DRAFT</a:t>
            </a:r>
          </a:p>
        </p:txBody>
      </p:sp>
      <p:pic>
        <p:nvPicPr>
          <p:cNvPr id="13" name="Picture 12">
            <a:extLst>
              <a:ext uri="{FF2B5EF4-FFF2-40B4-BE49-F238E27FC236}">
                <a16:creationId xmlns:a16="http://schemas.microsoft.com/office/drawing/2014/main" id="{64F1C1C7-48CC-4C69-8D34-C3FB44C2CF8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34848" y="0"/>
            <a:ext cx="12326848" cy="7017706"/>
          </a:xfrm>
          <a:prstGeom prst="rect">
            <a:avLst/>
          </a:prstGeom>
        </p:spPr>
      </p:pic>
      <p:sp>
        <p:nvSpPr>
          <p:cNvPr id="14" name="Rectangle 13">
            <a:extLst>
              <a:ext uri="{FF2B5EF4-FFF2-40B4-BE49-F238E27FC236}">
                <a16:creationId xmlns:a16="http://schemas.microsoft.com/office/drawing/2014/main" id="{E813AAB3-74FA-4CF4-B7B8-97EACDC37D3B}"/>
              </a:ext>
            </a:extLst>
          </p:cNvPr>
          <p:cNvSpPr/>
          <p:nvPr userDrawn="1"/>
        </p:nvSpPr>
        <p:spPr>
          <a:xfrm>
            <a:off x="-134847" y="4206"/>
            <a:ext cx="12334836" cy="7017706"/>
          </a:xfrm>
          <a:prstGeom prst="rect">
            <a:avLst/>
          </a:prstGeom>
          <a:solidFill>
            <a:srgbClr val="0A40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C64291FE-86E5-4AA7-B551-14B9BCD64A5E}"/>
              </a:ext>
            </a:extLst>
          </p:cNvPr>
          <p:cNvSpPr/>
          <p:nvPr userDrawn="1"/>
        </p:nvSpPr>
        <p:spPr>
          <a:xfrm>
            <a:off x="651671" y="4284902"/>
            <a:ext cx="10241280" cy="126124"/>
          </a:xfrm>
          <a:prstGeom prst="rect">
            <a:avLst/>
          </a:prstGeom>
          <a:solidFill>
            <a:srgbClr val="E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2" descr="See the source image">
            <a:extLst>
              <a:ext uri="{FF2B5EF4-FFF2-40B4-BE49-F238E27FC236}">
                <a16:creationId xmlns:a16="http://schemas.microsoft.com/office/drawing/2014/main" id="{B2EFD51B-37FE-4FD0-9477-28C1F1F3FF2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84286" y="289826"/>
            <a:ext cx="1556941" cy="33855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823CBE0-7555-4F5C-8179-49D48A8E8B50}"/>
              </a:ext>
            </a:extLst>
          </p:cNvPr>
          <p:cNvSpPr txBox="1"/>
          <p:nvPr userDrawn="1"/>
        </p:nvSpPr>
        <p:spPr>
          <a:xfrm>
            <a:off x="560739" y="2587064"/>
            <a:ext cx="10959738" cy="1692771"/>
          </a:xfrm>
          <a:prstGeom prst="rect">
            <a:avLst/>
          </a:prstGeom>
          <a:noFill/>
        </p:spPr>
        <p:txBody>
          <a:bodyPr wrap="square" rtlCol="0">
            <a:spAutoFit/>
          </a:bodyPr>
          <a:lstStyle/>
          <a:p>
            <a:pPr lvl="0">
              <a:defRPr/>
            </a:pPr>
            <a:r>
              <a:rPr lang="en-US" sz="4000" b="1" i="0" u="none">
                <a:solidFill>
                  <a:prstClr val="white"/>
                </a:solidFill>
                <a:latin typeface="+mj-lt"/>
                <a:ea typeface="Open Sans" panose="020B0606030504020204" pitchFamily="34" charset="0"/>
                <a:cs typeface="Open Sans" panose="020B0606030504020204" pitchFamily="34" charset="0"/>
              </a:rPr>
              <a:t>Prioritizing Health Equity in the Boardroom</a:t>
            </a:r>
          </a:p>
          <a:p>
            <a:pPr marL="0" lvl="0" algn="l" defTabSz="914400" rtl="0" eaLnBrk="1" latinLnBrk="0" hangingPunct="1">
              <a:defRPr/>
            </a:pPr>
            <a:endParaRPr lang="en-US" sz="3200" b="0" i="0" u="none" kern="1200">
              <a:solidFill>
                <a:prstClr val="white"/>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kern="1200">
                <a:solidFill>
                  <a:prstClr val="white"/>
                </a:solidFill>
                <a:latin typeface="+mj-lt"/>
                <a:ea typeface="Open Sans" panose="020B0606030504020204" pitchFamily="34" charset="0"/>
                <a:cs typeface="Open Sans" panose="020B0606030504020204" pitchFamily="34" charset="0"/>
              </a:rPr>
              <a:t>A Playbook for Board Directors in Health Care</a:t>
            </a:r>
          </a:p>
        </p:txBody>
      </p:sp>
      <p:sp>
        <p:nvSpPr>
          <p:cNvPr id="2" name="TextBox 1">
            <a:extLst>
              <a:ext uri="{FF2B5EF4-FFF2-40B4-BE49-F238E27FC236}">
                <a16:creationId xmlns:a16="http://schemas.microsoft.com/office/drawing/2014/main" id="{FB138CA1-94C8-4CBC-9620-570E3167E64F}"/>
              </a:ext>
            </a:extLst>
          </p:cNvPr>
          <p:cNvSpPr txBox="1"/>
          <p:nvPr userDrawn="1"/>
        </p:nvSpPr>
        <p:spPr>
          <a:xfrm>
            <a:off x="597881" y="4429880"/>
            <a:ext cx="9692640" cy="1092607"/>
          </a:xfrm>
          <a:prstGeom prst="rect">
            <a:avLst/>
          </a:prstGeom>
          <a:noFill/>
        </p:spPr>
        <p:txBody>
          <a:bodyPr wrap="square" rtlCol="0">
            <a:spAutoFit/>
          </a:bodyPr>
          <a:lstStyle/>
          <a:p>
            <a:r>
              <a:rPr lang="en-US">
                <a:solidFill>
                  <a:schemeClr val="accent2"/>
                </a:solidFill>
              </a:rPr>
              <a:t>2021</a:t>
            </a:r>
          </a:p>
          <a:p>
            <a:endParaRPr lang="en-US" sz="11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kern="1200">
                <a:solidFill>
                  <a:prstClr val="white"/>
                </a:solidFill>
                <a:latin typeface="+mn-lt"/>
                <a:ea typeface="Open Sans" panose="020B0606030504020204" pitchFamily="34" charset="0"/>
                <a:cs typeface="Open Sans" panose="020B0606030504020204" pitchFamily="34" charset="0"/>
              </a:rPr>
              <a:t>Prepared by Black Directors Health Equity Agenda (BDHEA) and Deloitte</a:t>
            </a:r>
          </a:p>
          <a:p>
            <a:endParaRPr lang="en-US">
              <a:solidFill>
                <a:schemeClr val="accent2"/>
              </a:solidFill>
            </a:endParaRPr>
          </a:p>
        </p:txBody>
      </p:sp>
      <p:pic>
        <p:nvPicPr>
          <p:cNvPr id="19" name="Graphic 18">
            <a:extLst>
              <a:ext uri="{FF2B5EF4-FFF2-40B4-BE49-F238E27FC236}">
                <a16:creationId xmlns:a16="http://schemas.microsoft.com/office/drawing/2014/main" id="{872E2645-C824-4A27-855D-1122E94C66F8}"/>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01170" y="136525"/>
            <a:ext cx="804314" cy="645157"/>
          </a:xfrm>
          <a:prstGeom prst="rect">
            <a:avLst/>
          </a:prstGeom>
        </p:spPr>
      </p:pic>
    </p:spTree>
    <p:extLst>
      <p:ext uri="{BB962C8B-B14F-4D97-AF65-F5344CB8AC3E}">
        <p14:creationId xmlns:p14="http://schemas.microsoft.com/office/powerpoint/2010/main" val="1561880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LATEST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F136D4A-8506-4D20-94B7-D0BF1A6B895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0" y="-79855"/>
            <a:ext cx="12192000" cy="7017707"/>
          </a:xfrm>
          <a:prstGeom prst="rect">
            <a:avLst/>
          </a:prstGeom>
        </p:spPr>
      </p:pic>
      <p:graphicFrame>
        <p:nvGraphicFramePr>
          <p:cNvPr id="5" name="Object 4" hidden="1">
            <a:extLst>
              <a:ext uri="{FF2B5EF4-FFF2-40B4-BE49-F238E27FC236}">
                <a16:creationId xmlns:a16="http://schemas.microsoft.com/office/drawing/2014/main" id="{09C3DAE3-FC32-4DC4-B267-FECFECDBF2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09C3DAE3-FC32-4DC4-B267-FECFECDBF2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926F5A6-2A3E-48F2-870C-70D3D964C4A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a:latin typeface="Chronicle Display Black"/>
              <a:sym typeface="Chronicle Display Black"/>
            </a:endParaRPr>
          </a:p>
        </p:txBody>
      </p:sp>
      <p:sp>
        <p:nvSpPr>
          <p:cNvPr id="6" name="Slide Number Placeholder 5">
            <a:extLst>
              <a:ext uri="{FF2B5EF4-FFF2-40B4-BE49-F238E27FC236}">
                <a16:creationId xmlns:a16="http://schemas.microsoft.com/office/drawing/2014/main" id="{A5E20921-EB8B-47D9-95BB-4C954E539A5D}"/>
              </a:ext>
            </a:extLst>
          </p:cNvPr>
          <p:cNvSpPr>
            <a:spLocks noGrp="1"/>
          </p:cNvSpPr>
          <p:nvPr>
            <p:ph type="sldNum" sz="quarter" idx="4"/>
          </p:nvPr>
        </p:nvSpPr>
        <p:spPr>
          <a:xfrm>
            <a:off x="9305205" y="6629385"/>
            <a:ext cx="2743200" cy="215444"/>
          </a:xfrm>
          <a:prstGeom prst="rect">
            <a:avLst/>
          </a:prstGeom>
        </p:spPr>
        <p:txBody>
          <a:bodyPr vert="horz" lIns="91440" tIns="45720" rIns="91440" bIns="45720" rtlCol="0" anchor="ctr"/>
          <a:lstStyle>
            <a:lvl1pPr algn="r">
              <a:defRPr sz="800">
                <a:solidFill>
                  <a:schemeClr val="tx1">
                    <a:tint val="75000"/>
                  </a:schemeClr>
                </a:solidFill>
              </a:defRPr>
            </a:lvl1pPr>
          </a:lstStyle>
          <a:p>
            <a:fld id="{F20485A7-D857-9442-BA4B-B3E6D7DD0F39}" type="slidenum">
              <a:rPr lang="en-US" smtClean="0"/>
              <a:pPr/>
              <a:t>‹#›</a:t>
            </a:fld>
            <a:endParaRPr lang="en-US"/>
          </a:p>
        </p:txBody>
      </p:sp>
      <p:sp>
        <p:nvSpPr>
          <p:cNvPr id="10" name="Footer Placeholder 4">
            <a:extLst>
              <a:ext uri="{FF2B5EF4-FFF2-40B4-BE49-F238E27FC236}">
                <a16:creationId xmlns:a16="http://schemas.microsoft.com/office/drawing/2014/main" id="{A29F1144-639E-42BA-80B6-E97639E7E3CE}"/>
              </a:ext>
            </a:extLst>
          </p:cNvPr>
          <p:cNvSpPr>
            <a:spLocks noGrp="1"/>
          </p:cNvSpPr>
          <p:nvPr>
            <p:ph type="ftr" sz="quarter" idx="11"/>
          </p:nvPr>
        </p:nvSpPr>
        <p:spPr>
          <a:xfrm>
            <a:off x="4038600" y="6356350"/>
            <a:ext cx="4114800" cy="365125"/>
          </a:xfrm>
        </p:spPr>
        <p:txBody>
          <a:bodyPr/>
          <a:lstStyle/>
          <a:p>
            <a:endParaRPr lang="en-US"/>
          </a:p>
        </p:txBody>
      </p:sp>
      <p:sp>
        <p:nvSpPr>
          <p:cNvPr id="11" name="Slide Number Placeholder 5">
            <a:extLst>
              <a:ext uri="{FF2B5EF4-FFF2-40B4-BE49-F238E27FC236}">
                <a16:creationId xmlns:a16="http://schemas.microsoft.com/office/drawing/2014/main" id="{331B167D-5A4A-4145-90EC-25ECFCFA277C}"/>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977415-E957-421F-930E-46B5E683C1D6}" type="slidenum">
              <a:rPr lang="en-US" smtClean="0"/>
              <a:pPr/>
              <a:t>‹#›</a:t>
            </a:fld>
            <a:endParaRPr lang="en-US"/>
          </a:p>
        </p:txBody>
      </p:sp>
      <p:sp>
        <p:nvSpPr>
          <p:cNvPr id="12" name="TextBox 11">
            <a:extLst>
              <a:ext uri="{FF2B5EF4-FFF2-40B4-BE49-F238E27FC236}">
                <a16:creationId xmlns:a16="http://schemas.microsoft.com/office/drawing/2014/main" id="{3F5EF5D0-CD9B-4881-A1E5-010567BD925E}"/>
              </a:ext>
            </a:extLst>
          </p:cNvPr>
          <p:cNvSpPr txBox="1"/>
          <p:nvPr userDrawn="1"/>
        </p:nvSpPr>
        <p:spPr>
          <a:xfrm>
            <a:off x="3922295" y="156411"/>
            <a:ext cx="4319337" cy="338554"/>
          </a:xfrm>
          <a:prstGeom prst="rect">
            <a:avLst/>
          </a:prstGeom>
          <a:noFill/>
        </p:spPr>
        <p:txBody>
          <a:bodyPr wrap="square" rtlCol="0">
            <a:spAutoFit/>
          </a:bodyPr>
          <a:lstStyle/>
          <a:p>
            <a:pPr algn="ctr"/>
            <a:r>
              <a:rPr lang="en-US" sz="1600">
                <a:solidFill>
                  <a:srgbClr val="FF0000"/>
                </a:solidFill>
              </a:rPr>
              <a:t>ILLUSTRATIVE DRAFT</a:t>
            </a:r>
          </a:p>
        </p:txBody>
      </p:sp>
      <p:sp>
        <p:nvSpPr>
          <p:cNvPr id="14" name="Rectangle 13">
            <a:extLst>
              <a:ext uri="{FF2B5EF4-FFF2-40B4-BE49-F238E27FC236}">
                <a16:creationId xmlns:a16="http://schemas.microsoft.com/office/drawing/2014/main" id="{E813AAB3-74FA-4CF4-B7B8-97EACDC37D3B}"/>
              </a:ext>
            </a:extLst>
          </p:cNvPr>
          <p:cNvSpPr/>
          <p:nvPr userDrawn="1"/>
        </p:nvSpPr>
        <p:spPr>
          <a:xfrm>
            <a:off x="-40170" y="-79855"/>
            <a:ext cx="12334836" cy="7017706"/>
          </a:xfrm>
          <a:prstGeom prst="rect">
            <a:avLst/>
          </a:prstGeom>
          <a:solidFill>
            <a:srgbClr val="0A40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C64291FE-86E5-4AA7-B551-14B9BCD64A5E}"/>
              </a:ext>
            </a:extLst>
          </p:cNvPr>
          <p:cNvSpPr/>
          <p:nvPr userDrawn="1"/>
        </p:nvSpPr>
        <p:spPr>
          <a:xfrm>
            <a:off x="651671" y="4284902"/>
            <a:ext cx="10241280" cy="126124"/>
          </a:xfrm>
          <a:prstGeom prst="rect">
            <a:avLst/>
          </a:prstGeom>
          <a:solidFill>
            <a:srgbClr val="E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2" descr="See the source image">
            <a:extLst>
              <a:ext uri="{FF2B5EF4-FFF2-40B4-BE49-F238E27FC236}">
                <a16:creationId xmlns:a16="http://schemas.microsoft.com/office/drawing/2014/main" id="{B2EFD51B-37FE-4FD0-9477-28C1F1F3FF2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84286" y="289826"/>
            <a:ext cx="1556941" cy="33855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823CBE0-7555-4F5C-8179-49D48A8E8B50}"/>
              </a:ext>
            </a:extLst>
          </p:cNvPr>
          <p:cNvSpPr txBox="1"/>
          <p:nvPr userDrawn="1"/>
        </p:nvSpPr>
        <p:spPr>
          <a:xfrm>
            <a:off x="560739" y="2587064"/>
            <a:ext cx="10959738" cy="1692771"/>
          </a:xfrm>
          <a:prstGeom prst="rect">
            <a:avLst/>
          </a:prstGeom>
          <a:noFill/>
        </p:spPr>
        <p:txBody>
          <a:bodyPr wrap="square" rtlCol="0">
            <a:spAutoFit/>
          </a:bodyPr>
          <a:lstStyle/>
          <a:p>
            <a:pPr lvl="0">
              <a:defRPr/>
            </a:pPr>
            <a:r>
              <a:rPr lang="en-US" sz="4000" b="1" i="0" u="none">
                <a:solidFill>
                  <a:prstClr val="white"/>
                </a:solidFill>
                <a:latin typeface="+mj-lt"/>
                <a:ea typeface="Open Sans" panose="020B0606030504020204" pitchFamily="34" charset="0"/>
                <a:cs typeface="Open Sans" panose="020B0606030504020204" pitchFamily="34" charset="0"/>
              </a:rPr>
              <a:t>Prioritizing Health Equity in the Boardroom</a:t>
            </a:r>
          </a:p>
          <a:p>
            <a:pPr marL="0" lvl="0" algn="l" defTabSz="914400" rtl="0" eaLnBrk="1" latinLnBrk="0" hangingPunct="1">
              <a:defRPr/>
            </a:pPr>
            <a:endParaRPr lang="en-US" sz="3200" b="0" i="0" u="none" kern="1200">
              <a:solidFill>
                <a:prstClr val="white"/>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kern="1200">
                <a:solidFill>
                  <a:prstClr val="white"/>
                </a:solidFill>
                <a:latin typeface="+mj-lt"/>
                <a:ea typeface="Open Sans" panose="020B0606030504020204" pitchFamily="34" charset="0"/>
                <a:cs typeface="Open Sans" panose="020B0606030504020204" pitchFamily="34" charset="0"/>
              </a:rPr>
              <a:t>A Playbook for Board Directors in Health Care</a:t>
            </a:r>
          </a:p>
        </p:txBody>
      </p:sp>
      <p:sp>
        <p:nvSpPr>
          <p:cNvPr id="2" name="TextBox 1">
            <a:extLst>
              <a:ext uri="{FF2B5EF4-FFF2-40B4-BE49-F238E27FC236}">
                <a16:creationId xmlns:a16="http://schemas.microsoft.com/office/drawing/2014/main" id="{FB138CA1-94C8-4CBC-9620-570E3167E64F}"/>
              </a:ext>
            </a:extLst>
          </p:cNvPr>
          <p:cNvSpPr txBox="1"/>
          <p:nvPr userDrawn="1"/>
        </p:nvSpPr>
        <p:spPr>
          <a:xfrm>
            <a:off x="651671" y="4429880"/>
            <a:ext cx="9692640" cy="1092607"/>
          </a:xfrm>
          <a:prstGeom prst="rect">
            <a:avLst/>
          </a:prstGeom>
          <a:noFill/>
        </p:spPr>
        <p:txBody>
          <a:bodyPr wrap="square" rtlCol="0">
            <a:spAutoFit/>
          </a:bodyPr>
          <a:lstStyle/>
          <a:p>
            <a:r>
              <a:rPr lang="en-US">
                <a:solidFill>
                  <a:schemeClr val="accent2"/>
                </a:solidFill>
              </a:rPr>
              <a:t>Spring 2021</a:t>
            </a:r>
          </a:p>
          <a:p>
            <a:endParaRPr lang="en-US" sz="11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kern="1200">
                <a:solidFill>
                  <a:prstClr val="white"/>
                </a:solidFill>
                <a:latin typeface="+mn-lt"/>
                <a:ea typeface="Open Sans" panose="020B0606030504020204" pitchFamily="34" charset="0"/>
                <a:cs typeface="Open Sans" panose="020B0606030504020204" pitchFamily="34" charset="0"/>
              </a:rPr>
              <a:t>Prepared by Black Directors Health Equity Agenda (BDHEA) and Deloitte</a:t>
            </a:r>
          </a:p>
          <a:p>
            <a:endParaRPr lang="en-US">
              <a:solidFill>
                <a:schemeClr val="accent2"/>
              </a:solidFill>
            </a:endParaRPr>
          </a:p>
        </p:txBody>
      </p:sp>
      <p:pic>
        <p:nvPicPr>
          <p:cNvPr id="19" name="Graphic 18">
            <a:extLst>
              <a:ext uri="{FF2B5EF4-FFF2-40B4-BE49-F238E27FC236}">
                <a16:creationId xmlns:a16="http://schemas.microsoft.com/office/drawing/2014/main" id="{872E2645-C824-4A27-855D-1122E94C66F8}"/>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01170" y="136525"/>
            <a:ext cx="804314" cy="645157"/>
          </a:xfrm>
          <a:prstGeom prst="rect">
            <a:avLst/>
          </a:prstGeom>
        </p:spPr>
      </p:pic>
    </p:spTree>
    <p:extLst>
      <p:ext uri="{BB962C8B-B14F-4D97-AF65-F5344CB8AC3E}">
        <p14:creationId xmlns:p14="http://schemas.microsoft.com/office/powerpoint/2010/main" val="118376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978A3-1594-6140-ACF5-01D7DC8EC8AF}"/>
              </a:ext>
            </a:extLst>
          </p:cNvPr>
          <p:cNvSpPr/>
          <p:nvPr userDrawn="1"/>
        </p:nvSpPr>
        <p:spPr>
          <a:xfrm>
            <a:off x="395438" y="0"/>
            <a:ext cx="1124443" cy="885524"/>
          </a:xfrm>
          <a:prstGeom prst="rect">
            <a:avLst/>
          </a:prstGeom>
          <a:solidFill>
            <a:srgbClr val="003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4A3EE-D179-3B43-8FB2-E99C49D64062}"/>
              </a:ext>
            </a:extLst>
          </p:cNvPr>
          <p:cNvSpPr>
            <a:spLocks noGrp="1"/>
          </p:cNvSpPr>
          <p:nvPr>
            <p:ph type="title"/>
          </p:nvPr>
        </p:nvSpPr>
        <p:spPr>
          <a:xfrm>
            <a:off x="1709340" y="197708"/>
            <a:ext cx="10087222" cy="687816"/>
          </a:xfrm>
        </p:spPr>
        <p:txBody>
          <a:bodyPr lIns="0" tIns="0" rIns="0" bIns="0" anchor="t">
            <a:noAutofit/>
          </a:bodyPr>
          <a:lstStyle>
            <a:lvl1pPr>
              <a:defRPr sz="28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05C2A91-924E-2A4C-A900-5B5A81679153}"/>
              </a:ext>
            </a:extLst>
          </p:cNvPr>
          <p:cNvSpPr>
            <a:spLocks noGrp="1"/>
          </p:cNvSpPr>
          <p:nvPr>
            <p:ph idx="1" hasCustomPrompt="1"/>
          </p:nvPr>
        </p:nvSpPr>
        <p:spPr>
          <a:xfrm>
            <a:off x="308938" y="1173648"/>
            <a:ext cx="11401125" cy="4264170"/>
          </a:xfrm>
        </p:spPr>
        <p:txBody>
          <a:bodyPr>
            <a:noAutofit/>
          </a:bodyPr>
          <a:lstStyle>
            <a:lvl1pPr marL="228600" indent="-228600">
              <a:lnSpc>
                <a:spcPts val="2400"/>
              </a:lnSpc>
              <a:buClr>
                <a:srgbClr val="9D2235"/>
              </a:buClr>
              <a:buFont typeface="Wingdings" pitchFamily="2" charset="2"/>
              <a:buChar char="§"/>
              <a:defRPr sz="2000">
                <a:solidFill>
                  <a:schemeClr val="tx1">
                    <a:lumMod val="65000"/>
                    <a:lumOff val="35000"/>
                  </a:schemeClr>
                </a:solidFill>
                <a:latin typeface="Arial" panose="020B0604020202020204" pitchFamily="34" charset="0"/>
                <a:cs typeface="Arial" panose="020B0604020202020204" pitchFamily="34" charset="0"/>
              </a:defRPr>
            </a:lvl1pPr>
            <a:lvl2pPr marL="685800" indent="-228600">
              <a:lnSpc>
                <a:spcPts val="2400"/>
              </a:lnSpc>
              <a:buClr>
                <a:srgbClr val="9D2235"/>
              </a:buClr>
              <a:buFont typeface="Wingdings" pitchFamily="2" charset="2"/>
              <a:buChar char="§"/>
              <a:defRPr sz="1800">
                <a:solidFill>
                  <a:schemeClr val="tx1">
                    <a:lumMod val="65000"/>
                    <a:lumOff val="35000"/>
                  </a:schemeClr>
                </a:solidFill>
                <a:latin typeface="Arial" panose="020B0604020202020204" pitchFamily="34" charset="0"/>
                <a:cs typeface="Arial" panose="020B0604020202020204" pitchFamily="34" charset="0"/>
              </a:defRPr>
            </a:lvl2pPr>
            <a:lvl3pPr marL="11430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3pPr>
            <a:lvl4pPr marL="16002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4pPr>
            <a:lvl5pPr marL="20574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658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LATEST_Titl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3B3FEA0-8925-4CB3-99F5-9BE14298425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142836" y="-136951"/>
            <a:ext cx="12334836" cy="7017976"/>
          </a:xfrm>
          <a:prstGeom prst="rect">
            <a:avLst/>
          </a:prstGeom>
        </p:spPr>
      </p:pic>
      <p:graphicFrame>
        <p:nvGraphicFramePr>
          <p:cNvPr id="5" name="Object 4" hidden="1">
            <a:extLst>
              <a:ext uri="{FF2B5EF4-FFF2-40B4-BE49-F238E27FC236}">
                <a16:creationId xmlns:a16="http://schemas.microsoft.com/office/drawing/2014/main" id="{09C3DAE3-FC32-4DC4-B267-FECFECDBF2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09C3DAE3-FC32-4DC4-B267-FECFECDBF2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926F5A6-2A3E-48F2-870C-70D3D964C4A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a:latin typeface="Chronicle Display Black"/>
              <a:sym typeface="Chronicle Display Black"/>
            </a:endParaRPr>
          </a:p>
        </p:txBody>
      </p:sp>
      <p:sp>
        <p:nvSpPr>
          <p:cNvPr id="11" name="Slide Number Placeholder 5">
            <a:extLst>
              <a:ext uri="{FF2B5EF4-FFF2-40B4-BE49-F238E27FC236}">
                <a16:creationId xmlns:a16="http://schemas.microsoft.com/office/drawing/2014/main" id="{331B167D-5A4A-4145-90EC-25ECFCFA277C}"/>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977415-E957-421F-930E-46B5E683C1D6}" type="slidenum">
              <a:rPr lang="en-US" smtClean="0"/>
              <a:pPr/>
              <a:t>‹#›</a:t>
            </a:fld>
            <a:endParaRPr lang="en-US"/>
          </a:p>
        </p:txBody>
      </p:sp>
      <p:sp>
        <p:nvSpPr>
          <p:cNvPr id="14" name="Rectangle 13">
            <a:extLst>
              <a:ext uri="{FF2B5EF4-FFF2-40B4-BE49-F238E27FC236}">
                <a16:creationId xmlns:a16="http://schemas.microsoft.com/office/drawing/2014/main" id="{E813AAB3-74FA-4CF4-B7B8-97EACDC37D3B}"/>
              </a:ext>
            </a:extLst>
          </p:cNvPr>
          <p:cNvSpPr/>
          <p:nvPr userDrawn="1"/>
        </p:nvSpPr>
        <p:spPr>
          <a:xfrm>
            <a:off x="-142835" y="-136951"/>
            <a:ext cx="12334835" cy="7017706"/>
          </a:xfrm>
          <a:prstGeom prst="rect">
            <a:avLst/>
          </a:prstGeom>
          <a:solidFill>
            <a:srgbClr val="0A40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C64291FE-86E5-4AA7-B551-14B9BCD64A5E}"/>
              </a:ext>
            </a:extLst>
          </p:cNvPr>
          <p:cNvSpPr/>
          <p:nvPr userDrawn="1"/>
        </p:nvSpPr>
        <p:spPr>
          <a:xfrm>
            <a:off x="640096" y="4292128"/>
            <a:ext cx="10868806" cy="128016"/>
          </a:xfrm>
          <a:prstGeom prst="rect">
            <a:avLst/>
          </a:prstGeom>
          <a:solidFill>
            <a:srgbClr val="E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823CBE0-7555-4F5C-8179-49D48A8E8B50}"/>
              </a:ext>
            </a:extLst>
          </p:cNvPr>
          <p:cNvSpPr txBox="1"/>
          <p:nvPr userDrawn="1"/>
        </p:nvSpPr>
        <p:spPr>
          <a:xfrm>
            <a:off x="560739" y="2587064"/>
            <a:ext cx="10959738" cy="1692771"/>
          </a:xfrm>
          <a:prstGeom prst="rect">
            <a:avLst/>
          </a:prstGeom>
          <a:noFill/>
        </p:spPr>
        <p:txBody>
          <a:bodyPr wrap="square" rtlCol="0">
            <a:spAutoFit/>
          </a:bodyPr>
          <a:lstStyle/>
          <a:p>
            <a:pPr lvl="0">
              <a:defRPr/>
            </a:pPr>
            <a:r>
              <a:rPr lang="en-US" sz="4000" b="1" i="0" u="none">
                <a:solidFill>
                  <a:prstClr val="white"/>
                </a:solidFill>
                <a:latin typeface="+mj-lt"/>
                <a:ea typeface="Open Sans" panose="020B0606030504020204" pitchFamily="34" charset="0"/>
                <a:cs typeface="Open Sans" panose="020B0606030504020204" pitchFamily="34" charset="0"/>
              </a:rPr>
              <a:t>Prioritizing Health Equity in the Boardroom</a:t>
            </a:r>
            <a:r>
              <a:rPr lang="en-US" sz="3200" b="0" i="0" u="none" kern="1200">
                <a:solidFill>
                  <a:prstClr val="white"/>
                </a:solidFill>
                <a:latin typeface="+mj-lt"/>
                <a:ea typeface="Open Sans" panose="020B0606030504020204" pitchFamily="34" charset="0"/>
                <a:cs typeface="Open Sans" panose="020B0606030504020204" pitchFamily="34" charset="0"/>
              </a:rPr>
              <a:t> </a:t>
            </a:r>
          </a:p>
          <a:p>
            <a:pPr lvl="0">
              <a:defRPr/>
            </a:pPr>
            <a:endParaRPr lang="en-US" sz="3200" b="0" i="0" u="none" kern="1200">
              <a:solidFill>
                <a:prstClr val="white"/>
              </a:solidFill>
              <a:latin typeface="+mj-lt"/>
              <a:ea typeface="Open Sans" panose="020B0606030504020204" pitchFamily="34" charset="0"/>
              <a:cs typeface="Open Sans" panose="020B0606030504020204" pitchFamily="34" charset="0"/>
            </a:endParaRPr>
          </a:p>
          <a:p>
            <a:pPr lvl="0">
              <a:defRPr/>
            </a:pPr>
            <a:r>
              <a:rPr lang="en-US" sz="3200" b="0" i="0" u="none" kern="1200">
                <a:solidFill>
                  <a:prstClr val="white"/>
                </a:solidFill>
                <a:latin typeface="+mj-lt"/>
                <a:ea typeface="Open Sans" panose="020B0606030504020204" pitchFamily="34" charset="0"/>
                <a:cs typeface="Open Sans" panose="020B0606030504020204" pitchFamily="34" charset="0"/>
              </a:rPr>
              <a:t>Playbook Preview</a:t>
            </a:r>
            <a:endParaRPr lang="en-US" sz="4000" b="1" i="0" u="none">
              <a:solidFill>
                <a:prstClr val="white"/>
              </a:solidFill>
              <a:latin typeface="+mj-lt"/>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FB138CA1-94C8-4CBC-9620-570E3167E64F}"/>
              </a:ext>
            </a:extLst>
          </p:cNvPr>
          <p:cNvSpPr txBox="1"/>
          <p:nvPr userDrawn="1"/>
        </p:nvSpPr>
        <p:spPr>
          <a:xfrm>
            <a:off x="560738" y="4443497"/>
            <a:ext cx="10540431" cy="1092607"/>
          </a:xfrm>
          <a:prstGeom prst="rect">
            <a:avLst/>
          </a:prstGeom>
          <a:noFill/>
        </p:spPr>
        <p:txBody>
          <a:bodyPr wrap="square" rtlCol="0">
            <a:spAutoFit/>
          </a:bodyPr>
          <a:lstStyle/>
          <a:p>
            <a:r>
              <a:rPr lang="en-US">
                <a:solidFill>
                  <a:schemeClr val="accent2"/>
                </a:solidFill>
              </a:rPr>
              <a:t>2021</a:t>
            </a:r>
          </a:p>
          <a:p>
            <a:endParaRPr lang="en-US" sz="11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kern="1200">
                <a:solidFill>
                  <a:prstClr val="white"/>
                </a:solidFill>
                <a:latin typeface="+mn-lt"/>
                <a:ea typeface="Open Sans" panose="020B0606030504020204" pitchFamily="34" charset="0"/>
                <a:cs typeface="Open Sans" panose="020B0606030504020204" pitchFamily="34" charset="0"/>
              </a:rPr>
              <a:t>Prepared by Black Directors Health Equity Agenda (BDHEA) and Deloitte Consulting LLP</a:t>
            </a:r>
          </a:p>
          <a:p>
            <a:endParaRPr lang="en-US">
              <a:solidFill>
                <a:schemeClr val="accent2"/>
              </a:solidFill>
            </a:endParaRPr>
          </a:p>
        </p:txBody>
      </p:sp>
      <p:pic>
        <p:nvPicPr>
          <p:cNvPr id="19" name="Graphic 18">
            <a:extLst>
              <a:ext uri="{FF2B5EF4-FFF2-40B4-BE49-F238E27FC236}">
                <a16:creationId xmlns:a16="http://schemas.microsoft.com/office/drawing/2014/main" id="{872E2645-C824-4A27-855D-1122E94C66F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44271" y="136525"/>
            <a:ext cx="804314" cy="645157"/>
          </a:xfrm>
          <a:prstGeom prst="rect">
            <a:avLst/>
          </a:prstGeom>
        </p:spPr>
      </p:pic>
      <p:pic>
        <p:nvPicPr>
          <p:cNvPr id="12" name="Picture 2" descr="See the source image">
            <a:extLst>
              <a:ext uri="{FF2B5EF4-FFF2-40B4-BE49-F238E27FC236}">
                <a16:creationId xmlns:a16="http://schemas.microsoft.com/office/drawing/2014/main" id="{F738D87F-53BC-44A2-A43B-3C82CD7690E5}"/>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43415" y="289826"/>
            <a:ext cx="1556941" cy="33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842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LATEST_Title">
    <p:spTree>
      <p:nvGrpSpPr>
        <p:cNvPr id="1" name=""/>
        <p:cNvGrpSpPr/>
        <p:nvPr/>
      </p:nvGrpSpPr>
      <p:grpSpPr>
        <a:xfrm>
          <a:off x="0" y="0"/>
          <a:ext cx="0" cy="0"/>
          <a:chOff x="0" y="0"/>
          <a:chExt cx="0" cy="0"/>
        </a:xfrm>
      </p:grpSpPr>
      <p:pic>
        <p:nvPicPr>
          <p:cNvPr id="13" name="Picture 12" descr="A picture containing indoor, table, dining table&#10;&#10;Description automatically generated">
            <a:extLst>
              <a:ext uri="{FF2B5EF4-FFF2-40B4-BE49-F238E27FC236}">
                <a16:creationId xmlns:a16="http://schemas.microsoft.com/office/drawing/2014/main" id="{14DC4329-FE3B-4DF4-BF2C-DA89B107F21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18912"/>
            <a:ext cx="12224084" cy="7049790"/>
          </a:xfrm>
          <a:prstGeom prst="rect">
            <a:avLst/>
          </a:prstGeom>
        </p:spPr>
      </p:pic>
      <p:graphicFrame>
        <p:nvGraphicFramePr>
          <p:cNvPr id="5" name="Object 4" hidden="1">
            <a:extLst>
              <a:ext uri="{FF2B5EF4-FFF2-40B4-BE49-F238E27FC236}">
                <a16:creationId xmlns:a16="http://schemas.microsoft.com/office/drawing/2014/main" id="{09C3DAE3-FC32-4DC4-B267-FECFECDBF2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09C3DAE3-FC32-4DC4-B267-FECFECDBF2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926F5A6-2A3E-48F2-870C-70D3D964C4A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a:latin typeface="Chronicle Display Black"/>
              <a:sym typeface="Chronicle Display Black"/>
            </a:endParaRPr>
          </a:p>
        </p:txBody>
      </p:sp>
      <p:sp>
        <p:nvSpPr>
          <p:cNvPr id="6" name="Slide Number Placeholder 5">
            <a:extLst>
              <a:ext uri="{FF2B5EF4-FFF2-40B4-BE49-F238E27FC236}">
                <a16:creationId xmlns:a16="http://schemas.microsoft.com/office/drawing/2014/main" id="{A5E20921-EB8B-47D9-95BB-4C954E539A5D}"/>
              </a:ext>
            </a:extLst>
          </p:cNvPr>
          <p:cNvSpPr>
            <a:spLocks noGrp="1"/>
          </p:cNvSpPr>
          <p:nvPr>
            <p:ph type="sldNum" sz="quarter" idx="4"/>
          </p:nvPr>
        </p:nvSpPr>
        <p:spPr>
          <a:xfrm>
            <a:off x="9305205" y="6629385"/>
            <a:ext cx="2743200" cy="215444"/>
          </a:xfrm>
          <a:prstGeom prst="rect">
            <a:avLst/>
          </a:prstGeom>
        </p:spPr>
        <p:txBody>
          <a:bodyPr vert="horz" lIns="91440" tIns="45720" rIns="91440" bIns="45720" rtlCol="0" anchor="ctr"/>
          <a:lstStyle>
            <a:lvl1pPr algn="r">
              <a:defRPr sz="800">
                <a:solidFill>
                  <a:schemeClr val="tx1">
                    <a:tint val="75000"/>
                  </a:schemeClr>
                </a:solidFill>
              </a:defRPr>
            </a:lvl1pPr>
          </a:lstStyle>
          <a:p>
            <a:fld id="{F20485A7-D857-9442-BA4B-B3E6D7DD0F39}" type="slidenum">
              <a:rPr lang="en-US" smtClean="0"/>
              <a:pPr/>
              <a:t>‹#›</a:t>
            </a:fld>
            <a:endParaRPr lang="en-US"/>
          </a:p>
        </p:txBody>
      </p:sp>
      <p:sp>
        <p:nvSpPr>
          <p:cNvPr id="9" name="Date Placeholder 3">
            <a:extLst>
              <a:ext uri="{FF2B5EF4-FFF2-40B4-BE49-F238E27FC236}">
                <a16:creationId xmlns:a16="http://schemas.microsoft.com/office/drawing/2014/main" id="{2390F4FA-DA75-43AF-AA14-E01E5CCADEFF}"/>
              </a:ext>
            </a:extLst>
          </p:cNvPr>
          <p:cNvSpPr>
            <a:spLocks noGrp="1"/>
          </p:cNvSpPr>
          <p:nvPr>
            <p:ph type="dt" sz="half" idx="10"/>
          </p:nvPr>
        </p:nvSpPr>
        <p:spPr>
          <a:xfrm>
            <a:off x="838200" y="6356350"/>
            <a:ext cx="2743200" cy="365125"/>
          </a:xfrm>
        </p:spPr>
        <p:txBody>
          <a:bodyPr/>
          <a:lstStyle/>
          <a:p>
            <a:endParaRPr lang="en-US"/>
          </a:p>
        </p:txBody>
      </p:sp>
      <p:sp>
        <p:nvSpPr>
          <p:cNvPr id="10" name="Footer Placeholder 4">
            <a:extLst>
              <a:ext uri="{FF2B5EF4-FFF2-40B4-BE49-F238E27FC236}">
                <a16:creationId xmlns:a16="http://schemas.microsoft.com/office/drawing/2014/main" id="{A29F1144-639E-42BA-80B6-E97639E7E3CE}"/>
              </a:ext>
            </a:extLst>
          </p:cNvPr>
          <p:cNvSpPr>
            <a:spLocks noGrp="1"/>
          </p:cNvSpPr>
          <p:nvPr>
            <p:ph type="ftr" sz="quarter" idx="11"/>
          </p:nvPr>
        </p:nvSpPr>
        <p:spPr>
          <a:xfrm>
            <a:off x="4038600" y="6356350"/>
            <a:ext cx="4114800" cy="365125"/>
          </a:xfrm>
        </p:spPr>
        <p:txBody>
          <a:bodyPr/>
          <a:lstStyle/>
          <a:p>
            <a:endParaRPr lang="en-US"/>
          </a:p>
        </p:txBody>
      </p:sp>
      <p:sp>
        <p:nvSpPr>
          <p:cNvPr id="11" name="Slide Number Placeholder 5">
            <a:extLst>
              <a:ext uri="{FF2B5EF4-FFF2-40B4-BE49-F238E27FC236}">
                <a16:creationId xmlns:a16="http://schemas.microsoft.com/office/drawing/2014/main" id="{331B167D-5A4A-4145-90EC-25ECFCFA277C}"/>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977415-E957-421F-930E-46B5E683C1D6}" type="slidenum">
              <a:rPr lang="en-US" smtClean="0"/>
              <a:pPr/>
              <a:t>‹#›</a:t>
            </a:fld>
            <a:endParaRPr lang="en-US"/>
          </a:p>
        </p:txBody>
      </p:sp>
      <p:sp>
        <p:nvSpPr>
          <p:cNvPr id="14" name="Rectangle 13">
            <a:extLst>
              <a:ext uri="{FF2B5EF4-FFF2-40B4-BE49-F238E27FC236}">
                <a16:creationId xmlns:a16="http://schemas.microsoft.com/office/drawing/2014/main" id="{E813AAB3-74FA-4CF4-B7B8-97EACDC37D3B}"/>
              </a:ext>
            </a:extLst>
          </p:cNvPr>
          <p:cNvSpPr/>
          <p:nvPr userDrawn="1"/>
        </p:nvSpPr>
        <p:spPr>
          <a:xfrm>
            <a:off x="-71418" y="-64829"/>
            <a:ext cx="12334836" cy="7095707"/>
          </a:xfrm>
          <a:prstGeom prst="rect">
            <a:avLst/>
          </a:prstGeom>
          <a:solidFill>
            <a:srgbClr val="0A40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C64291FE-86E5-4AA7-B551-14B9BCD64A5E}"/>
              </a:ext>
            </a:extLst>
          </p:cNvPr>
          <p:cNvSpPr/>
          <p:nvPr userDrawn="1"/>
        </p:nvSpPr>
        <p:spPr>
          <a:xfrm>
            <a:off x="651671" y="4284902"/>
            <a:ext cx="10241280" cy="126124"/>
          </a:xfrm>
          <a:prstGeom prst="rect">
            <a:avLst/>
          </a:prstGeom>
          <a:solidFill>
            <a:srgbClr val="E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2" descr="See the source image">
            <a:extLst>
              <a:ext uri="{FF2B5EF4-FFF2-40B4-BE49-F238E27FC236}">
                <a16:creationId xmlns:a16="http://schemas.microsoft.com/office/drawing/2014/main" id="{B2EFD51B-37FE-4FD0-9477-28C1F1F3FF2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84286" y="289826"/>
            <a:ext cx="1556941" cy="33855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823CBE0-7555-4F5C-8179-49D48A8E8B50}"/>
              </a:ext>
            </a:extLst>
          </p:cNvPr>
          <p:cNvSpPr txBox="1"/>
          <p:nvPr userDrawn="1"/>
        </p:nvSpPr>
        <p:spPr>
          <a:xfrm>
            <a:off x="560739" y="2587064"/>
            <a:ext cx="10959738" cy="1692771"/>
          </a:xfrm>
          <a:prstGeom prst="rect">
            <a:avLst/>
          </a:prstGeom>
          <a:noFill/>
        </p:spPr>
        <p:txBody>
          <a:bodyPr wrap="square" rtlCol="0">
            <a:spAutoFit/>
          </a:bodyPr>
          <a:lstStyle/>
          <a:p>
            <a:pPr lvl="0">
              <a:defRPr/>
            </a:pPr>
            <a:r>
              <a:rPr lang="en-US" sz="4000" b="1" i="0" u="none">
                <a:solidFill>
                  <a:prstClr val="white"/>
                </a:solidFill>
                <a:latin typeface="+mj-lt"/>
                <a:ea typeface="Open Sans" panose="020B0606030504020204" pitchFamily="34" charset="0"/>
                <a:cs typeface="Open Sans" panose="020B0606030504020204" pitchFamily="34" charset="0"/>
              </a:rPr>
              <a:t>Prioritizing Health Equity in the Boardroom</a:t>
            </a:r>
          </a:p>
          <a:p>
            <a:pPr marL="0" lvl="0" algn="l" defTabSz="914400" rtl="0" eaLnBrk="1" latinLnBrk="0" hangingPunct="1">
              <a:defRPr/>
            </a:pPr>
            <a:endParaRPr lang="en-US" sz="3200" b="0" i="0" u="none" kern="1200">
              <a:solidFill>
                <a:prstClr val="white"/>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kern="1200">
                <a:solidFill>
                  <a:prstClr val="white"/>
                </a:solidFill>
                <a:latin typeface="+mj-lt"/>
                <a:ea typeface="Open Sans" panose="020B0606030504020204" pitchFamily="34" charset="0"/>
                <a:cs typeface="Open Sans" panose="020B0606030504020204" pitchFamily="34" charset="0"/>
              </a:rPr>
              <a:t>A Playbook for Board Directors in Health Care</a:t>
            </a:r>
          </a:p>
        </p:txBody>
      </p:sp>
      <p:sp>
        <p:nvSpPr>
          <p:cNvPr id="2" name="TextBox 1">
            <a:extLst>
              <a:ext uri="{FF2B5EF4-FFF2-40B4-BE49-F238E27FC236}">
                <a16:creationId xmlns:a16="http://schemas.microsoft.com/office/drawing/2014/main" id="{FB138CA1-94C8-4CBC-9620-570E3167E64F}"/>
              </a:ext>
            </a:extLst>
          </p:cNvPr>
          <p:cNvSpPr txBox="1"/>
          <p:nvPr userDrawn="1"/>
        </p:nvSpPr>
        <p:spPr>
          <a:xfrm>
            <a:off x="651671" y="4429880"/>
            <a:ext cx="9692640" cy="1092607"/>
          </a:xfrm>
          <a:prstGeom prst="rect">
            <a:avLst/>
          </a:prstGeom>
          <a:noFill/>
        </p:spPr>
        <p:txBody>
          <a:bodyPr wrap="square" rtlCol="0">
            <a:spAutoFit/>
          </a:bodyPr>
          <a:lstStyle/>
          <a:p>
            <a:r>
              <a:rPr lang="en-US">
                <a:solidFill>
                  <a:schemeClr val="accent2"/>
                </a:solidFill>
              </a:rPr>
              <a:t>Spring 2021</a:t>
            </a:r>
          </a:p>
          <a:p>
            <a:endParaRPr lang="en-US" sz="11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kern="1200">
                <a:solidFill>
                  <a:prstClr val="white"/>
                </a:solidFill>
                <a:latin typeface="+mn-lt"/>
                <a:ea typeface="Open Sans" panose="020B0606030504020204" pitchFamily="34" charset="0"/>
                <a:cs typeface="Open Sans" panose="020B0606030504020204" pitchFamily="34" charset="0"/>
              </a:rPr>
              <a:t>Prepared by Black Directors Health Equity Agenda (BDHEA) and Deloitte</a:t>
            </a:r>
          </a:p>
          <a:p>
            <a:endParaRPr lang="en-US">
              <a:solidFill>
                <a:schemeClr val="accent2"/>
              </a:solidFill>
            </a:endParaRPr>
          </a:p>
        </p:txBody>
      </p:sp>
      <p:pic>
        <p:nvPicPr>
          <p:cNvPr id="19" name="Graphic 18">
            <a:extLst>
              <a:ext uri="{FF2B5EF4-FFF2-40B4-BE49-F238E27FC236}">
                <a16:creationId xmlns:a16="http://schemas.microsoft.com/office/drawing/2014/main" id="{872E2645-C824-4A27-855D-1122E94C66F8}"/>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01170" y="136525"/>
            <a:ext cx="804314" cy="645157"/>
          </a:xfrm>
          <a:prstGeom prst="rect">
            <a:avLst/>
          </a:prstGeom>
        </p:spPr>
      </p:pic>
    </p:spTree>
    <p:extLst>
      <p:ext uri="{BB962C8B-B14F-4D97-AF65-F5344CB8AC3E}">
        <p14:creationId xmlns:p14="http://schemas.microsoft.com/office/powerpoint/2010/main" val="738195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ATEST_Blue_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B774FF9-810A-4C7F-B3C3-B1B7B770A8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672" y="-75272"/>
            <a:ext cx="12341980" cy="6933272"/>
          </a:xfrm>
          <a:prstGeom prst="rect">
            <a:avLst/>
          </a:prstGeom>
        </p:spPr>
      </p:pic>
      <p:sp>
        <p:nvSpPr>
          <p:cNvPr id="5" name="Slide Number Placeholder 3">
            <a:extLst>
              <a:ext uri="{FF2B5EF4-FFF2-40B4-BE49-F238E27FC236}">
                <a16:creationId xmlns:a16="http://schemas.microsoft.com/office/drawing/2014/main" id="{19F05DCC-69C1-483F-A982-D070A91A671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977415-E957-421F-930E-46B5E683C1D6}" type="slidenum">
              <a:rPr lang="en-US" smtClean="0">
                <a:solidFill>
                  <a:srgbClr val="003B71">
                    <a:tint val="75000"/>
                  </a:srgbClr>
                </a:solidFill>
                <a:latin typeface="Arial"/>
              </a:rPr>
              <a:pPr/>
              <a:t>‹#›</a:t>
            </a:fld>
            <a:endParaRPr lang="en-US">
              <a:solidFill>
                <a:srgbClr val="003B71">
                  <a:tint val="75000"/>
                </a:srgbClr>
              </a:solidFill>
              <a:latin typeface="Arial"/>
            </a:endParaRPr>
          </a:p>
        </p:txBody>
      </p:sp>
      <p:sp>
        <p:nvSpPr>
          <p:cNvPr id="7" name="Rectangle 6">
            <a:extLst>
              <a:ext uri="{FF2B5EF4-FFF2-40B4-BE49-F238E27FC236}">
                <a16:creationId xmlns:a16="http://schemas.microsoft.com/office/drawing/2014/main" id="{F20E0150-659D-45F6-9804-5F822E5F3BFD}"/>
              </a:ext>
            </a:extLst>
          </p:cNvPr>
          <p:cNvSpPr/>
          <p:nvPr userDrawn="1"/>
        </p:nvSpPr>
        <p:spPr>
          <a:xfrm>
            <a:off x="12320" y="-75272"/>
            <a:ext cx="12341980" cy="6929721"/>
          </a:xfrm>
          <a:prstGeom prst="rect">
            <a:avLst/>
          </a:prstGeom>
          <a:solidFill>
            <a:srgbClr val="0A406B">
              <a:alpha val="9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39EB442E-5A8A-4F5B-B376-334FD4197A0D}"/>
              </a:ext>
            </a:extLst>
          </p:cNvPr>
          <p:cNvSpPr/>
          <p:nvPr userDrawn="1"/>
        </p:nvSpPr>
        <p:spPr>
          <a:xfrm>
            <a:off x="-250371" y="1577877"/>
            <a:ext cx="12594023" cy="3702247"/>
          </a:xfrm>
          <a:prstGeom prst="rect">
            <a:avLst/>
          </a:prstGeom>
          <a:solidFill>
            <a:srgbClr val="EBEBEB">
              <a:alpha val="4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6F2B04C9-CA61-411A-88BC-B075CFF6DFBB}"/>
              </a:ext>
            </a:extLst>
          </p:cNvPr>
          <p:cNvSpPr/>
          <p:nvPr userDrawn="1"/>
        </p:nvSpPr>
        <p:spPr>
          <a:xfrm>
            <a:off x="671179" y="1315245"/>
            <a:ext cx="4480560" cy="91440"/>
          </a:xfrm>
          <a:prstGeom prst="rect">
            <a:avLst/>
          </a:prstGeom>
          <a:solidFill>
            <a:srgbClr val="EE36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FA1912A-F7D8-4C49-B8CF-9BAADD012F00}"/>
              </a:ext>
            </a:extLst>
          </p:cNvPr>
          <p:cNvSpPr>
            <a:spLocks noGrp="1"/>
          </p:cNvSpPr>
          <p:nvPr>
            <p:ph type="body" sz="quarter" idx="10"/>
          </p:nvPr>
        </p:nvSpPr>
        <p:spPr>
          <a:xfrm>
            <a:off x="638861" y="727781"/>
            <a:ext cx="10902774" cy="568325"/>
          </a:xfrm>
          <a:prstGeom prst="rect">
            <a:avLst/>
          </a:prstGeom>
        </p:spPr>
        <p:txBody>
          <a:bodyPr>
            <a:normAutofit/>
          </a:bodyPr>
          <a:lstStyle>
            <a:lvl1pPr marL="0" indent="0">
              <a:buNone/>
              <a:defRPr sz="2400" b="1">
                <a:solidFill>
                  <a:schemeClr val="accent2"/>
                </a:solidFill>
                <a:latin typeface="+mj-lt"/>
              </a:defRPr>
            </a:lvl1pPr>
          </a:lstStyle>
          <a:p>
            <a:pPr lvl="0"/>
            <a:endParaRPr lang="en-US"/>
          </a:p>
        </p:txBody>
      </p:sp>
      <p:sp>
        <p:nvSpPr>
          <p:cNvPr id="29" name="Text Placeholder 2">
            <a:extLst>
              <a:ext uri="{FF2B5EF4-FFF2-40B4-BE49-F238E27FC236}">
                <a16:creationId xmlns:a16="http://schemas.microsoft.com/office/drawing/2014/main" id="{C6E8806B-0156-4299-95B3-640807FFDC4F}"/>
              </a:ext>
            </a:extLst>
          </p:cNvPr>
          <p:cNvSpPr>
            <a:spLocks noGrp="1"/>
          </p:cNvSpPr>
          <p:nvPr>
            <p:ph type="body" sz="quarter" idx="11" hasCustomPrompt="1"/>
          </p:nvPr>
        </p:nvSpPr>
        <p:spPr>
          <a:xfrm>
            <a:off x="615572" y="1580587"/>
            <a:ext cx="10926063" cy="431741"/>
          </a:xfrm>
          <a:prstGeom prst="rect">
            <a:avLst/>
          </a:prstGeom>
        </p:spPr>
        <p:txBody>
          <a:bodyPr anchor="ctr"/>
          <a:lstStyle>
            <a:lvl1pPr marL="0" indent="0">
              <a:buFont typeface="Arial" panose="020B0604020202020204" pitchFamily="34" charset="0"/>
              <a:buNone/>
              <a:defRPr sz="2000" b="1">
                <a:solidFill>
                  <a:schemeClr val="accent2"/>
                </a:solidFill>
                <a:latin typeface="+mj-lt"/>
              </a:defRPr>
            </a:lvl1pPr>
          </a:lstStyle>
          <a:p>
            <a:pPr lvl="0"/>
            <a:r>
              <a:rPr lang="en-US"/>
              <a:t>Text goes here</a:t>
            </a:r>
          </a:p>
        </p:txBody>
      </p:sp>
      <p:sp>
        <p:nvSpPr>
          <p:cNvPr id="30" name="Text Placeholder 2">
            <a:extLst>
              <a:ext uri="{FF2B5EF4-FFF2-40B4-BE49-F238E27FC236}">
                <a16:creationId xmlns:a16="http://schemas.microsoft.com/office/drawing/2014/main" id="{19D4ECDE-27EA-4946-A913-F47D79DFD7D0}"/>
              </a:ext>
            </a:extLst>
          </p:cNvPr>
          <p:cNvSpPr>
            <a:spLocks noGrp="1"/>
          </p:cNvSpPr>
          <p:nvPr>
            <p:ph type="body" sz="quarter" idx="12" hasCustomPrompt="1"/>
          </p:nvPr>
        </p:nvSpPr>
        <p:spPr>
          <a:xfrm>
            <a:off x="617102" y="2012329"/>
            <a:ext cx="10942727" cy="3153560"/>
          </a:xfrm>
          <a:prstGeom prst="rect">
            <a:avLst/>
          </a:prstGeom>
        </p:spPr>
        <p:txBody>
          <a:bodyPr anchor="t"/>
          <a:lstStyle>
            <a:lvl1pPr marL="342900" marR="0" indent="-342900" algn="l" defTabSz="4572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sz="1200" b="0">
                <a:solidFill>
                  <a:schemeClr val="accent2"/>
                </a:solidFill>
                <a:latin typeface="Arial" panose="020B0604020202020204" pitchFamily="34" charset="0"/>
                <a:cs typeface="Arial" panose="020B0604020202020204" pitchFamily="34" charset="0"/>
              </a:defRPr>
            </a:lvl1pPr>
          </a:lstStyle>
          <a:p>
            <a:pPr lvl="0"/>
            <a:r>
              <a:rPr lang="en-US"/>
              <a:t>Text goes here</a:t>
            </a:r>
          </a:p>
          <a:p>
            <a:pPr lvl="0"/>
            <a:r>
              <a:rPr lang="en-US"/>
              <a:t>Text goes here</a:t>
            </a:r>
          </a:p>
        </p:txBody>
      </p:sp>
      <p:sp>
        <p:nvSpPr>
          <p:cNvPr id="16" name="General_Fill_9">
            <a:extLst>
              <a:ext uri="{FF2B5EF4-FFF2-40B4-BE49-F238E27FC236}">
                <a16:creationId xmlns:a16="http://schemas.microsoft.com/office/drawing/2014/main" id="{1B700397-1A32-4354-9F3D-E00276EBE3C1}"/>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25" name="Slide Number Placeholder 5">
            <a:extLst>
              <a:ext uri="{FF2B5EF4-FFF2-40B4-BE49-F238E27FC236}">
                <a16:creationId xmlns:a16="http://schemas.microsoft.com/office/drawing/2014/main" id="{3C9D18CC-6D7F-4BF3-8B79-2235DF578D12}"/>
              </a:ext>
            </a:extLst>
          </p:cNvPr>
          <p:cNvSpPr>
            <a:spLocks noGrp="1"/>
          </p:cNvSpPr>
          <p:nvPr>
            <p:ph type="sldNum" sz="quarter" idx="4"/>
          </p:nvPr>
        </p:nvSpPr>
        <p:spPr>
          <a:xfrm>
            <a:off x="5882881" y="6492702"/>
            <a:ext cx="426238" cy="365125"/>
          </a:xfrm>
          <a:prstGeom prst="rect">
            <a:avLst/>
          </a:prstGeom>
        </p:spPr>
        <p:txBody>
          <a:bodyPr vert="horz" lIns="91440" tIns="45720" rIns="91440" bIns="45720" rtlCol="0" anchor="ctr"/>
          <a:lstStyle>
            <a:lvl1pPr algn="ctr">
              <a:defRPr sz="900">
                <a:solidFill>
                  <a:schemeClr val="accent2"/>
                </a:solidFill>
              </a:defRPr>
            </a:lvl1pPr>
          </a:lstStyle>
          <a:p>
            <a:fld id="{F20485A7-D857-9442-BA4B-B3E6D7DD0F39}" type="slidenum">
              <a:rPr lang="en-US" smtClean="0"/>
              <a:pPr/>
              <a:t>‹#›</a:t>
            </a:fld>
            <a:endParaRPr lang="en-US"/>
          </a:p>
        </p:txBody>
      </p:sp>
      <p:sp>
        <p:nvSpPr>
          <p:cNvPr id="18" name="Text Placeholder 29">
            <a:extLst>
              <a:ext uri="{FF2B5EF4-FFF2-40B4-BE49-F238E27FC236}">
                <a16:creationId xmlns:a16="http://schemas.microsoft.com/office/drawing/2014/main" id="{00D8A9E3-917B-443F-A467-FB1FE907889B}"/>
              </a:ext>
            </a:extLst>
          </p:cNvPr>
          <p:cNvSpPr>
            <a:spLocks noGrp="1"/>
          </p:cNvSpPr>
          <p:nvPr>
            <p:ph type="body" sz="quarter" idx="13" hasCustomPrompt="1"/>
          </p:nvPr>
        </p:nvSpPr>
        <p:spPr>
          <a:xfrm>
            <a:off x="1308099" y="21224"/>
            <a:ext cx="6552045"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spTree>
    <p:extLst>
      <p:ext uri="{BB962C8B-B14F-4D97-AF65-F5344CB8AC3E}">
        <p14:creationId xmlns:p14="http://schemas.microsoft.com/office/powerpoint/2010/main" val="2384453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TEST_Quotes">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19F05DCC-69C1-483F-A982-D070A91A671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977415-E957-421F-930E-46B5E683C1D6}" type="slidenum">
              <a:rPr lang="en-US" smtClean="0">
                <a:solidFill>
                  <a:srgbClr val="003B71">
                    <a:tint val="75000"/>
                  </a:srgbClr>
                </a:solidFill>
                <a:latin typeface="Arial"/>
              </a:rPr>
              <a:pPr/>
              <a:t>‹#›</a:t>
            </a:fld>
            <a:endParaRPr lang="en-US">
              <a:solidFill>
                <a:srgbClr val="003B71">
                  <a:tint val="75000"/>
                </a:srgbClr>
              </a:solidFill>
              <a:latin typeface="Arial"/>
            </a:endParaRPr>
          </a:p>
        </p:txBody>
      </p:sp>
      <p:pic>
        <p:nvPicPr>
          <p:cNvPr id="6" name="Picture 5">
            <a:extLst>
              <a:ext uri="{FF2B5EF4-FFF2-40B4-BE49-F238E27FC236}">
                <a16:creationId xmlns:a16="http://schemas.microsoft.com/office/drawing/2014/main" id="{56A7F463-F29C-4D23-8B8A-5B5FCAC9F3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41628" y="0"/>
            <a:ext cx="12329554" cy="6846012"/>
          </a:xfrm>
          <a:prstGeom prst="rect">
            <a:avLst/>
          </a:prstGeom>
        </p:spPr>
      </p:pic>
      <p:sp>
        <p:nvSpPr>
          <p:cNvPr id="7" name="Rectangle 6">
            <a:extLst>
              <a:ext uri="{FF2B5EF4-FFF2-40B4-BE49-F238E27FC236}">
                <a16:creationId xmlns:a16="http://schemas.microsoft.com/office/drawing/2014/main" id="{F20E0150-659D-45F6-9804-5F822E5F3BFD}"/>
              </a:ext>
            </a:extLst>
          </p:cNvPr>
          <p:cNvSpPr/>
          <p:nvPr userDrawn="1"/>
        </p:nvSpPr>
        <p:spPr>
          <a:xfrm>
            <a:off x="-146074" y="-1"/>
            <a:ext cx="12345413" cy="6892001"/>
          </a:xfrm>
          <a:prstGeom prst="rect">
            <a:avLst/>
          </a:prstGeom>
          <a:solidFill>
            <a:srgbClr val="0A406B">
              <a:alpha val="9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39EB442E-5A8A-4F5B-B376-334FD4197A0D}"/>
              </a:ext>
            </a:extLst>
          </p:cNvPr>
          <p:cNvSpPr/>
          <p:nvPr userDrawn="1"/>
        </p:nvSpPr>
        <p:spPr>
          <a:xfrm>
            <a:off x="-141628" y="1556350"/>
            <a:ext cx="12345414" cy="3702247"/>
          </a:xfrm>
          <a:prstGeom prst="rect">
            <a:avLst/>
          </a:prstGeom>
          <a:solidFill>
            <a:srgbClr val="EBEBEB">
              <a:alpha val="33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997691EC-BDC4-474D-885B-ED50D154ABF5}"/>
              </a:ext>
            </a:extLst>
          </p:cNvPr>
          <p:cNvSpPr>
            <a:spLocks noGrp="1"/>
          </p:cNvSpPr>
          <p:nvPr>
            <p:ph type="body" sz="quarter" idx="10" hasCustomPrompt="1"/>
          </p:nvPr>
        </p:nvSpPr>
        <p:spPr>
          <a:xfrm>
            <a:off x="1411334" y="3064279"/>
            <a:ext cx="10111447" cy="742950"/>
          </a:xfrm>
          <a:prstGeom prst="rect">
            <a:avLst/>
          </a:prstGeom>
        </p:spPr>
        <p:txBody>
          <a:bodyPr anchor="ctr"/>
          <a:lstStyle>
            <a:lvl1pPr marL="0" indent="0">
              <a:buNone/>
              <a:defRPr sz="3600" b="1">
                <a:solidFill>
                  <a:schemeClr val="accent2"/>
                </a:solidFill>
                <a:latin typeface="+mj-lt"/>
              </a:defRPr>
            </a:lvl1pPr>
          </a:lstStyle>
          <a:p>
            <a:pPr lvl="0"/>
            <a:r>
              <a:rPr lang="en-US" b="1">
                <a:latin typeface="+mj-lt"/>
              </a:rPr>
              <a:t>Quotes or other call-outs</a:t>
            </a:r>
            <a:endParaRPr lang="en-US"/>
          </a:p>
        </p:txBody>
      </p:sp>
      <p:sp>
        <p:nvSpPr>
          <p:cNvPr id="26" name="General_Fill_9">
            <a:extLst>
              <a:ext uri="{FF2B5EF4-FFF2-40B4-BE49-F238E27FC236}">
                <a16:creationId xmlns:a16="http://schemas.microsoft.com/office/drawing/2014/main" id="{FEBA982B-63BD-4A72-85C3-79C97C0D7DA7}"/>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34" name="Text Placeholder 29">
            <a:extLst>
              <a:ext uri="{FF2B5EF4-FFF2-40B4-BE49-F238E27FC236}">
                <a16:creationId xmlns:a16="http://schemas.microsoft.com/office/drawing/2014/main" id="{EB7BA4B4-2BAE-47B3-82D7-1E6E0C25B3FD}"/>
              </a:ext>
            </a:extLst>
          </p:cNvPr>
          <p:cNvSpPr>
            <a:spLocks noGrp="1"/>
          </p:cNvSpPr>
          <p:nvPr>
            <p:ph type="body" sz="quarter" idx="11" hasCustomPrompt="1"/>
          </p:nvPr>
        </p:nvSpPr>
        <p:spPr>
          <a:xfrm>
            <a:off x="1308100" y="11988"/>
            <a:ext cx="7521864"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sp>
        <p:nvSpPr>
          <p:cNvPr id="19" name="Slide Number Placeholder 5">
            <a:extLst>
              <a:ext uri="{FF2B5EF4-FFF2-40B4-BE49-F238E27FC236}">
                <a16:creationId xmlns:a16="http://schemas.microsoft.com/office/drawing/2014/main" id="{D2D14DC2-D8C2-4F52-84F0-1D3AB139B368}"/>
              </a:ext>
            </a:extLst>
          </p:cNvPr>
          <p:cNvSpPr>
            <a:spLocks noGrp="1"/>
          </p:cNvSpPr>
          <p:nvPr>
            <p:ph type="sldNum" sz="quarter" idx="4"/>
          </p:nvPr>
        </p:nvSpPr>
        <p:spPr>
          <a:xfrm>
            <a:off x="5882881" y="6490203"/>
            <a:ext cx="426238" cy="365125"/>
          </a:xfrm>
          <a:prstGeom prst="rect">
            <a:avLst/>
          </a:prstGeom>
        </p:spPr>
        <p:txBody>
          <a:bodyPr vert="horz" lIns="91440" tIns="45720" rIns="91440" bIns="45720" rtlCol="0" anchor="ctr"/>
          <a:lstStyle>
            <a:lvl1pPr algn="ctr">
              <a:defRPr sz="900">
                <a:solidFill>
                  <a:schemeClr val="accent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2985555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LATEST_Quot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4E10A7-1CF0-4624-91A5-FFE6D4969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3785" cy="6865476"/>
          </a:xfrm>
          <a:prstGeom prst="rect">
            <a:avLst/>
          </a:prstGeom>
        </p:spPr>
      </p:pic>
      <p:sp>
        <p:nvSpPr>
          <p:cNvPr id="7" name="Rectangle 6">
            <a:extLst>
              <a:ext uri="{FF2B5EF4-FFF2-40B4-BE49-F238E27FC236}">
                <a16:creationId xmlns:a16="http://schemas.microsoft.com/office/drawing/2014/main" id="{F20E0150-659D-45F6-9804-5F822E5F3BFD}"/>
              </a:ext>
            </a:extLst>
          </p:cNvPr>
          <p:cNvSpPr/>
          <p:nvPr userDrawn="1"/>
        </p:nvSpPr>
        <p:spPr>
          <a:xfrm>
            <a:off x="11061" y="3016"/>
            <a:ext cx="12200427" cy="6865476"/>
          </a:xfrm>
          <a:prstGeom prst="rect">
            <a:avLst/>
          </a:prstGeom>
          <a:solidFill>
            <a:srgbClr val="0A406B">
              <a:alpha val="9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39EB442E-5A8A-4F5B-B376-334FD4197A0D}"/>
              </a:ext>
            </a:extLst>
          </p:cNvPr>
          <p:cNvSpPr/>
          <p:nvPr userDrawn="1"/>
        </p:nvSpPr>
        <p:spPr>
          <a:xfrm>
            <a:off x="-141628" y="1556350"/>
            <a:ext cx="12345414" cy="3702247"/>
          </a:xfrm>
          <a:prstGeom prst="rect">
            <a:avLst/>
          </a:prstGeom>
          <a:solidFill>
            <a:srgbClr val="EBEBEB">
              <a:alpha val="33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997691EC-BDC4-474D-885B-ED50D154ABF5}"/>
              </a:ext>
            </a:extLst>
          </p:cNvPr>
          <p:cNvSpPr>
            <a:spLocks noGrp="1"/>
          </p:cNvSpPr>
          <p:nvPr>
            <p:ph type="body" sz="quarter" idx="10" hasCustomPrompt="1"/>
          </p:nvPr>
        </p:nvSpPr>
        <p:spPr>
          <a:xfrm>
            <a:off x="1411334" y="3064279"/>
            <a:ext cx="10111447" cy="742950"/>
          </a:xfrm>
          <a:prstGeom prst="rect">
            <a:avLst/>
          </a:prstGeom>
        </p:spPr>
        <p:txBody>
          <a:bodyPr anchor="ctr"/>
          <a:lstStyle>
            <a:lvl1pPr marL="0" indent="0">
              <a:buNone/>
              <a:defRPr sz="3600" b="1">
                <a:solidFill>
                  <a:schemeClr val="accent2"/>
                </a:solidFill>
                <a:latin typeface="+mj-lt"/>
              </a:defRPr>
            </a:lvl1pPr>
          </a:lstStyle>
          <a:p>
            <a:pPr lvl="0"/>
            <a:r>
              <a:rPr lang="en-US" b="1">
                <a:latin typeface="+mj-lt"/>
              </a:rPr>
              <a:t>Quotes or other call-outs</a:t>
            </a:r>
            <a:endParaRPr lang="en-US"/>
          </a:p>
        </p:txBody>
      </p:sp>
      <p:sp>
        <p:nvSpPr>
          <p:cNvPr id="26" name="General_Fill_9">
            <a:extLst>
              <a:ext uri="{FF2B5EF4-FFF2-40B4-BE49-F238E27FC236}">
                <a16:creationId xmlns:a16="http://schemas.microsoft.com/office/drawing/2014/main" id="{FEBA982B-63BD-4A72-85C3-79C97C0D7DA7}"/>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34" name="Text Placeholder 29">
            <a:extLst>
              <a:ext uri="{FF2B5EF4-FFF2-40B4-BE49-F238E27FC236}">
                <a16:creationId xmlns:a16="http://schemas.microsoft.com/office/drawing/2014/main" id="{EB7BA4B4-2BAE-47B3-82D7-1E6E0C25B3FD}"/>
              </a:ext>
            </a:extLst>
          </p:cNvPr>
          <p:cNvSpPr>
            <a:spLocks noGrp="1"/>
          </p:cNvSpPr>
          <p:nvPr>
            <p:ph type="body" sz="quarter" idx="11" hasCustomPrompt="1"/>
          </p:nvPr>
        </p:nvSpPr>
        <p:spPr>
          <a:xfrm>
            <a:off x="1308100" y="11988"/>
            <a:ext cx="7521864"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sp>
        <p:nvSpPr>
          <p:cNvPr id="30" name="Slide Number Placeholder 5">
            <a:extLst>
              <a:ext uri="{FF2B5EF4-FFF2-40B4-BE49-F238E27FC236}">
                <a16:creationId xmlns:a16="http://schemas.microsoft.com/office/drawing/2014/main" id="{724B3F8A-D40F-46FA-A161-91909993C8C7}"/>
              </a:ext>
            </a:extLst>
          </p:cNvPr>
          <p:cNvSpPr>
            <a:spLocks noGrp="1"/>
          </p:cNvSpPr>
          <p:nvPr>
            <p:ph type="sldNum" sz="quarter" idx="4"/>
          </p:nvPr>
        </p:nvSpPr>
        <p:spPr>
          <a:xfrm>
            <a:off x="5882881" y="6490203"/>
            <a:ext cx="426238" cy="365125"/>
          </a:xfrm>
          <a:prstGeom prst="rect">
            <a:avLst/>
          </a:prstGeom>
        </p:spPr>
        <p:txBody>
          <a:bodyPr vert="horz" lIns="91440" tIns="45720" rIns="91440" bIns="45720" rtlCol="0" anchor="ctr"/>
          <a:lstStyle>
            <a:lvl1pPr algn="ctr">
              <a:defRPr sz="900">
                <a:solidFill>
                  <a:schemeClr val="accent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2717272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LATEST_Quot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70E7CA-757C-43B1-93E4-7CEBAF6C4F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59781" y="-137595"/>
            <a:ext cx="12431057" cy="7078317"/>
          </a:xfrm>
          <a:prstGeom prst="rect">
            <a:avLst/>
          </a:prstGeom>
        </p:spPr>
      </p:pic>
      <p:sp>
        <p:nvSpPr>
          <p:cNvPr id="7" name="Rectangle 6">
            <a:extLst>
              <a:ext uri="{FF2B5EF4-FFF2-40B4-BE49-F238E27FC236}">
                <a16:creationId xmlns:a16="http://schemas.microsoft.com/office/drawing/2014/main" id="{F20E0150-659D-45F6-9804-5F822E5F3BFD}"/>
              </a:ext>
            </a:extLst>
          </p:cNvPr>
          <p:cNvSpPr/>
          <p:nvPr userDrawn="1"/>
        </p:nvSpPr>
        <p:spPr>
          <a:xfrm>
            <a:off x="-159781" y="-131848"/>
            <a:ext cx="12438332" cy="7072570"/>
          </a:xfrm>
          <a:prstGeom prst="rect">
            <a:avLst/>
          </a:prstGeom>
          <a:solidFill>
            <a:srgbClr val="0A406B">
              <a:alpha val="9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39EB442E-5A8A-4F5B-B376-334FD4197A0D}"/>
              </a:ext>
            </a:extLst>
          </p:cNvPr>
          <p:cNvSpPr/>
          <p:nvPr userDrawn="1"/>
        </p:nvSpPr>
        <p:spPr>
          <a:xfrm>
            <a:off x="-329184" y="1556350"/>
            <a:ext cx="12618612" cy="3702247"/>
          </a:xfrm>
          <a:prstGeom prst="rect">
            <a:avLst/>
          </a:prstGeom>
          <a:solidFill>
            <a:srgbClr val="EBEBEB">
              <a:alpha val="33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997691EC-BDC4-474D-885B-ED50D154ABF5}"/>
              </a:ext>
            </a:extLst>
          </p:cNvPr>
          <p:cNvSpPr>
            <a:spLocks noGrp="1"/>
          </p:cNvSpPr>
          <p:nvPr>
            <p:ph type="body" sz="quarter" idx="10" hasCustomPrompt="1"/>
          </p:nvPr>
        </p:nvSpPr>
        <p:spPr>
          <a:xfrm>
            <a:off x="1411334" y="3064279"/>
            <a:ext cx="10111447" cy="742950"/>
          </a:xfrm>
          <a:prstGeom prst="rect">
            <a:avLst/>
          </a:prstGeom>
        </p:spPr>
        <p:txBody>
          <a:bodyPr anchor="ctr"/>
          <a:lstStyle>
            <a:lvl1pPr marL="0" indent="0">
              <a:buNone/>
              <a:defRPr sz="3600" b="1">
                <a:solidFill>
                  <a:schemeClr val="accent2"/>
                </a:solidFill>
                <a:latin typeface="+mj-lt"/>
              </a:defRPr>
            </a:lvl1pPr>
          </a:lstStyle>
          <a:p>
            <a:pPr lvl="0"/>
            <a:r>
              <a:rPr lang="en-US" b="1">
                <a:latin typeface="+mj-lt"/>
              </a:rPr>
              <a:t>Quotes or other call-outs</a:t>
            </a:r>
            <a:endParaRPr lang="en-US"/>
          </a:p>
        </p:txBody>
      </p:sp>
      <p:sp>
        <p:nvSpPr>
          <p:cNvPr id="26" name="General_Fill_9">
            <a:extLst>
              <a:ext uri="{FF2B5EF4-FFF2-40B4-BE49-F238E27FC236}">
                <a16:creationId xmlns:a16="http://schemas.microsoft.com/office/drawing/2014/main" id="{FEBA982B-63BD-4A72-85C3-79C97C0D7DA7}"/>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34" name="Text Placeholder 29">
            <a:extLst>
              <a:ext uri="{FF2B5EF4-FFF2-40B4-BE49-F238E27FC236}">
                <a16:creationId xmlns:a16="http://schemas.microsoft.com/office/drawing/2014/main" id="{EB7BA4B4-2BAE-47B3-82D7-1E6E0C25B3FD}"/>
              </a:ext>
            </a:extLst>
          </p:cNvPr>
          <p:cNvSpPr>
            <a:spLocks noGrp="1"/>
          </p:cNvSpPr>
          <p:nvPr>
            <p:ph type="body" sz="quarter" idx="11" hasCustomPrompt="1"/>
          </p:nvPr>
        </p:nvSpPr>
        <p:spPr>
          <a:xfrm>
            <a:off x="1308100" y="11988"/>
            <a:ext cx="7521864"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sp>
        <p:nvSpPr>
          <p:cNvPr id="29" name="Slide Number Placeholder 5">
            <a:extLst>
              <a:ext uri="{FF2B5EF4-FFF2-40B4-BE49-F238E27FC236}">
                <a16:creationId xmlns:a16="http://schemas.microsoft.com/office/drawing/2014/main" id="{79C600CD-34B0-4F3F-A668-C621E32A638A}"/>
              </a:ext>
            </a:extLst>
          </p:cNvPr>
          <p:cNvSpPr>
            <a:spLocks noGrp="1"/>
          </p:cNvSpPr>
          <p:nvPr>
            <p:ph type="sldNum" sz="quarter" idx="4"/>
          </p:nvPr>
        </p:nvSpPr>
        <p:spPr>
          <a:xfrm>
            <a:off x="5900811" y="6490203"/>
            <a:ext cx="426238" cy="365125"/>
          </a:xfrm>
          <a:prstGeom prst="rect">
            <a:avLst/>
          </a:prstGeom>
        </p:spPr>
        <p:txBody>
          <a:bodyPr vert="horz" lIns="91440" tIns="45720" rIns="91440" bIns="45720" rtlCol="0" anchor="ctr"/>
          <a:lstStyle>
            <a:lvl1pPr algn="ctr">
              <a:defRPr sz="900">
                <a:solidFill>
                  <a:schemeClr val="accent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1589128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LATEST_Quotes">
    <p:spTree>
      <p:nvGrpSpPr>
        <p:cNvPr id="1" name=""/>
        <p:cNvGrpSpPr/>
        <p:nvPr/>
      </p:nvGrpSpPr>
      <p:grpSpPr>
        <a:xfrm>
          <a:off x="0" y="0"/>
          <a:ext cx="0" cy="0"/>
          <a:chOff x="0" y="0"/>
          <a:chExt cx="0" cy="0"/>
        </a:xfrm>
      </p:grpSpPr>
      <p:pic>
        <p:nvPicPr>
          <p:cNvPr id="3" name="Picture 2" descr="A picture containing person, blue, player&#10;&#10;Description automatically generated">
            <a:extLst>
              <a:ext uri="{FF2B5EF4-FFF2-40B4-BE49-F238E27FC236}">
                <a16:creationId xmlns:a16="http://schemas.microsoft.com/office/drawing/2014/main" id="{ECB1093D-BBC8-4F52-B090-11BF083757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9434" y="-1"/>
            <a:ext cx="12431056" cy="6858001"/>
          </a:xfrm>
          <a:prstGeom prst="rect">
            <a:avLst/>
          </a:prstGeom>
        </p:spPr>
      </p:pic>
      <p:sp>
        <p:nvSpPr>
          <p:cNvPr id="7" name="Rectangle 6">
            <a:extLst>
              <a:ext uri="{FF2B5EF4-FFF2-40B4-BE49-F238E27FC236}">
                <a16:creationId xmlns:a16="http://schemas.microsoft.com/office/drawing/2014/main" id="{F20E0150-659D-45F6-9804-5F822E5F3BFD}"/>
              </a:ext>
            </a:extLst>
          </p:cNvPr>
          <p:cNvSpPr/>
          <p:nvPr userDrawn="1"/>
        </p:nvSpPr>
        <p:spPr>
          <a:xfrm>
            <a:off x="-89434" y="-12148"/>
            <a:ext cx="12431055" cy="6884380"/>
          </a:xfrm>
          <a:prstGeom prst="rect">
            <a:avLst/>
          </a:prstGeom>
          <a:solidFill>
            <a:srgbClr val="0A406B">
              <a:alpha val="9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39EB442E-5A8A-4F5B-B376-334FD4197A0D}"/>
              </a:ext>
            </a:extLst>
          </p:cNvPr>
          <p:cNvSpPr/>
          <p:nvPr userDrawn="1"/>
        </p:nvSpPr>
        <p:spPr>
          <a:xfrm>
            <a:off x="-141629" y="1556350"/>
            <a:ext cx="12478251" cy="3702247"/>
          </a:xfrm>
          <a:prstGeom prst="rect">
            <a:avLst/>
          </a:prstGeom>
          <a:solidFill>
            <a:srgbClr val="EBEBEB">
              <a:alpha val="33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997691EC-BDC4-474D-885B-ED50D154ABF5}"/>
              </a:ext>
            </a:extLst>
          </p:cNvPr>
          <p:cNvSpPr>
            <a:spLocks noGrp="1"/>
          </p:cNvSpPr>
          <p:nvPr>
            <p:ph type="body" sz="quarter" idx="10" hasCustomPrompt="1"/>
          </p:nvPr>
        </p:nvSpPr>
        <p:spPr>
          <a:xfrm>
            <a:off x="1411334" y="3064279"/>
            <a:ext cx="10111447" cy="742950"/>
          </a:xfrm>
          <a:prstGeom prst="rect">
            <a:avLst/>
          </a:prstGeom>
        </p:spPr>
        <p:txBody>
          <a:bodyPr anchor="ctr"/>
          <a:lstStyle>
            <a:lvl1pPr marL="0" indent="0">
              <a:buNone/>
              <a:defRPr sz="3600" b="1">
                <a:solidFill>
                  <a:schemeClr val="accent2"/>
                </a:solidFill>
                <a:latin typeface="+mj-lt"/>
              </a:defRPr>
            </a:lvl1pPr>
          </a:lstStyle>
          <a:p>
            <a:pPr lvl="0"/>
            <a:r>
              <a:rPr lang="en-US" b="1">
                <a:latin typeface="+mj-lt"/>
              </a:rPr>
              <a:t>Quotes or other call-outs</a:t>
            </a:r>
            <a:endParaRPr lang="en-US"/>
          </a:p>
        </p:txBody>
      </p:sp>
      <p:sp>
        <p:nvSpPr>
          <p:cNvPr id="26" name="General_Fill_9">
            <a:extLst>
              <a:ext uri="{FF2B5EF4-FFF2-40B4-BE49-F238E27FC236}">
                <a16:creationId xmlns:a16="http://schemas.microsoft.com/office/drawing/2014/main" id="{FEBA982B-63BD-4A72-85C3-79C97C0D7DA7}"/>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34" name="Text Placeholder 29">
            <a:extLst>
              <a:ext uri="{FF2B5EF4-FFF2-40B4-BE49-F238E27FC236}">
                <a16:creationId xmlns:a16="http://schemas.microsoft.com/office/drawing/2014/main" id="{EB7BA4B4-2BAE-47B3-82D7-1E6E0C25B3FD}"/>
              </a:ext>
            </a:extLst>
          </p:cNvPr>
          <p:cNvSpPr>
            <a:spLocks noGrp="1"/>
          </p:cNvSpPr>
          <p:nvPr>
            <p:ph type="body" sz="quarter" idx="11" hasCustomPrompt="1"/>
          </p:nvPr>
        </p:nvSpPr>
        <p:spPr>
          <a:xfrm>
            <a:off x="1308100" y="11988"/>
            <a:ext cx="7521864"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sp>
        <p:nvSpPr>
          <p:cNvPr id="37" name="Slide Number Placeholder 5">
            <a:extLst>
              <a:ext uri="{FF2B5EF4-FFF2-40B4-BE49-F238E27FC236}">
                <a16:creationId xmlns:a16="http://schemas.microsoft.com/office/drawing/2014/main" id="{BCE5A042-5FBE-4342-B0FF-051527AC17ED}"/>
              </a:ext>
            </a:extLst>
          </p:cNvPr>
          <p:cNvSpPr>
            <a:spLocks noGrp="1"/>
          </p:cNvSpPr>
          <p:nvPr>
            <p:ph type="sldNum" sz="quarter" idx="4"/>
          </p:nvPr>
        </p:nvSpPr>
        <p:spPr>
          <a:xfrm>
            <a:off x="5882881" y="6490203"/>
            <a:ext cx="426238" cy="365125"/>
          </a:xfrm>
          <a:prstGeom prst="rect">
            <a:avLst/>
          </a:prstGeom>
        </p:spPr>
        <p:txBody>
          <a:bodyPr vert="horz" lIns="91440" tIns="45720" rIns="91440" bIns="45720" rtlCol="0" anchor="ctr"/>
          <a:lstStyle>
            <a:lvl1pPr algn="ctr">
              <a:defRPr sz="900">
                <a:solidFill>
                  <a:schemeClr val="accent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12351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LATEST_Quotes">
    <p:spTree>
      <p:nvGrpSpPr>
        <p:cNvPr id="1" name=""/>
        <p:cNvGrpSpPr/>
        <p:nvPr/>
      </p:nvGrpSpPr>
      <p:grpSpPr>
        <a:xfrm>
          <a:off x="0" y="0"/>
          <a:ext cx="0" cy="0"/>
          <a:chOff x="0" y="0"/>
          <a:chExt cx="0" cy="0"/>
        </a:xfrm>
      </p:grpSpPr>
      <p:pic>
        <p:nvPicPr>
          <p:cNvPr id="3" name="Picture 2" descr="A picture containing person, person, indoor, older&#10;&#10;Description automatically generated">
            <a:extLst>
              <a:ext uri="{FF2B5EF4-FFF2-40B4-BE49-F238E27FC236}">
                <a16:creationId xmlns:a16="http://schemas.microsoft.com/office/drawing/2014/main" id="{90698548-D479-4F59-AACB-A4D66321B7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6675" y="-154709"/>
            <a:ext cx="12258675" cy="7017706"/>
          </a:xfrm>
          <a:prstGeom prst="rect">
            <a:avLst/>
          </a:prstGeom>
        </p:spPr>
      </p:pic>
      <p:sp>
        <p:nvSpPr>
          <p:cNvPr id="7" name="Rectangle 6">
            <a:extLst>
              <a:ext uri="{FF2B5EF4-FFF2-40B4-BE49-F238E27FC236}">
                <a16:creationId xmlns:a16="http://schemas.microsoft.com/office/drawing/2014/main" id="{F20E0150-659D-45F6-9804-5F822E5F3BFD}"/>
              </a:ext>
            </a:extLst>
          </p:cNvPr>
          <p:cNvSpPr/>
          <p:nvPr userDrawn="1"/>
        </p:nvSpPr>
        <p:spPr>
          <a:xfrm>
            <a:off x="-224707" y="-158267"/>
            <a:ext cx="12431055" cy="7017706"/>
          </a:xfrm>
          <a:prstGeom prst="rect">
            <a:avLst/>
          </a:prstGeom>
          <a:solidFill>
            <a:srgbClr val="0A406B">
              <a:alpha val="9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39EB442E-5A8A-4F5B-B376-334FD4197A0D}"/>
              </a:ext>
            </a:extLst>
          </p:cNvPr>
          <p:cNvSpPr/>
          <p:nvPr userDrawn="1"/>
        </p:nvSpPr>
        <p:spPr>
          <a:xfrm>
            <a:off x="-141629" y="1556350"/>
            <a:ext cx="12525877" cy="3702247"/>
          </a:xfrm>
          <a:prstGeom prst="rect">
            <a:avLst/>
          </a:prstGeom>
          <a:solidFill>
            <a:srgbClr val="EBEBEB">
              <a:alpha val="33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997691EC-BDC4-474D-885B-ED50D154ABF5}"/>
              </a:ext>
            </a:extLst>
          </p:cNvPr>
          <p:cNvSpPr>
            <a:spLocks noGrp="1"/>
          </p:cNvSpPr>
          <p:nvPr>
            <p:ph type="body" sz="quarter" idx="10" hasCustomPrompt="1"/>
          </p:nvPr>
        </p:nvSpPr>
        <p:spPr>
          <a:xfrm>
            <a:off x="1411334" y="3064279"/>
            <a:ext cx="10111447" cy="742950"/>
          </a:xfrm>
          <a:prstGeom prst="rect">
            <a:avLst/>
          </a:prstGeom>
        </p:spPr>
        <p:txBody>
          <a:bodyPr anchor="ctr"/>
          <a:lstStyle>
            <a:lvl1pPr marL="0" indent="0">
              <a:buNone/>
              <a:defRPr sz="3600" b="1">
                <a:solidFill>
                  <a:schemeClr val="accent2"/>
                </a:solidFill>
                <a:latin typeface="+mj-lt"/>
              </a:defRPr>
            </a:lvl1pPr>
          </a:lstStyle>
          <a:p>
            <a:pPr lvl="0"/>
            <a:r>
              <a:rPr lang="en-US" b="1">
                <a:latin typeface="+mj-lt"/>
              </a:rPr>
              <a:t>Quotes or other call-outs</a:t>
            </a:r>
            <a:endParaRPr lang="en-US"/>
          </a:p>
        </p:txBody>
      </p:sp>
      <p:sp>
        <p:nvSpPr>
          <p:cNvPr id="26" name="General_Fill_9">
            <a:extLst>
              <a:ext uri="{FF2B5EF4-FFF2-40B4-BE49-F238E27FC236}">
                <a16:creationId xmlns:a16="http://schemas.microsoft.com/office/drawing/2014/main" id="{FEBA982B-63BD-4A72-85C3-79C97C0D7DA7}"/>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34" name="Text Placeholder 29">
            <a:extLst>
              <a:ext uri="{FF2B5EF4-FFF2-40B4-BE49-F238E27FC236}">
                <a16:creationId xmlns:a16="http://schemas.microsoft.com/office/drawing/2014/main" id="{EB7BA4B4-2BAE-47B3-82D7-1E6E0C25B3FD}"/>
              </a:ext>
            </a:extLst>
          </p:cNvPr>
          <p:cNvSpPr>
            <a:spLocks noGrp="1"/>
          </p:cNvSpPr>
          <p:nvPr>
            <p:ph type="body" sz="quarter" idx="11" hasCustomPrompt="1"/>
          </p:nvPr>
        </p:nvSpPr>
        <p:spPr>
          <a:xfrm>
            <a:off x="1308100" y="11988"/>
            <a:ext cx="7521864"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sp>
        <p:nvSpPr>
          <p:cNvPr id="37" name="Slide Number Placeholder 5">
            <a:extLst>
              <a:ext uri="{FF2B5EF4-FFF2-40B4-BE49-F238E27FC236}">
                <a16:creationId xmlns:a16="http://schemas.microsoft.com/office/drawing/2014/main" id="{BCE5A042-5FBE-4342-B0FF-051527AC17ED}"/>
              </a:ext>
            </a:extLst>
          </p:cNvPr>
          <p:cNvSpPr>
            <a:spLocks noGrp="1"/>
          </p:cNvSpPr>
          <p:nvPr>
            <p:ph type="sldNum" sz="quarter" idx="4"/>
          </p:nvPr>
        </p:nvSpPr>
        <p:spPr>
          <a:xfrm>
            <a:off x="5882881" y="6490203"/>
            <a:ext cx="426238" cy="365125"/>
          </a:xfrm>
          <a:prstGeom prst="rect">
            <a:avLst/>
          </a:prstGeom>
        </p:spPr>
        <p:txBody>
          <a:bodyPr vert="horz" lIns="91440" tIns="45720" rIns="91440" bIns="45720" rtlCol="0" anchor="ctr"/>
          <a:lstStyle>
            <a:lvl1pPr algn="ctr">
              <a:defRPr sz="900">
                <a:solidFill>
                  <a:schemeClr val="accent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4244701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LATEST_Quote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5B322B-0D7F-4D14-B01E-DE8489BABD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8385" y="-71718"/>
            <a:ext cx="12232171" cy="6929718"/>
          </a:xfrm>
          <a:prstGeom prst="rect">
            <a:avLst/>
          </a:prstGeom>
        </p:spPr>
      </p:pic>
      <p:sp>
        <p:nvSpPr>
          <p:cNvPr id="7" name="Rectangle 6">
            <a:extLst>
              <a:ext uri="{FF2B5EF4-FFF2-40B4-BE49-F238E27FC236}">
                <a16:creationId xmlns:a16="http://schemas.microsoft.com/office/drawing/2014/main" id="{F20E0150-659D-45F6-9804-5F822E5F3BFD}"/>
              </a:ext>
            </a:extLst>
          </p:cNvPr>
          <p:cNvSpPr/>
          <p:nvPr userDrawn="1"/>
        </p:nvSpPr>
        <p:spPr>
          <a:xfrm>
            <a:off x="-218961" y="-157441"/>
            <a:ext cx="12431055" cy="7017706"/>
          </a:xfrm>
          <a:prstGeom prst="rect">
            <a:avLst/>
          </a:prstGeom>
          <a:solidFill>
            <a:srgbClr val="0A406B">
              <a:alpha val="90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Calibri Light" panose="020F03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39EB442E-5A8A-4F5B-B376-334FD4197A0D}"/>
              </a:ext>
            </a:extLst>
          </p:cNvPr>
          <p:cNvSpPr/>
          <p:nvPr userDrawn="1"/>
        </p:nvSpPr>
        <p:spPr>
          <a:xfrm>
            <a:off x="-141629" y="1556350"/>
            <a:ext cx="12478251" cy="3702247"/>
          </a:xfrm>
          <a:prstGeom prst="rect">
            <a:avLst/>
          </a:prstGeom>
          <a:solidFill>
            <a:srgbClr val="EBEBEB">
              <a:alpha val="33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997691EC-BDC4-474D-885B-ED50D154ABF5}"/>
              </a:ext>
            </a:extLst>
          </p:cNvPr>
          <p:cNvSpPr>
            <a:spLocks noGrp="1"/>
          </p:cNvSpPr>
          <p:nvPr>
            <p:ph type="body" sz="quarter" idx="10" hasCustomPrompt="1"/>
          </p:nvPr>
        </p:nvSpPr>
        <p:spPr>
          <a:xfrm>
            <a:off x="1411334" y="3064279"/>
            <a:ext cx="10111447" cy="742950"/>
          </a:xfrm>
          <a:prstGeom prst="rect">
            <a:avLst/>
          </a:prstGeom>
        </p:spPr>
        <p:txBody>
          <a:bodyPr anchor="ctr"/>
          <a:lstStyle>
            <a:lvl1pPr marL="0" indent="0">
              <a:buNone/>
              <a:defRPr sz="3600" b="1">
                <a:solidFill>
                  <a:schemeClr val="accent2"/>
                </a:solidFill>
                <a:latin typeface="+mj-lt"/>
              </a:defRPr>
            </a:lvl1pPr>
          </a:lstStyle>
          <a:p>
            <a:pPr lvl="0"/>
            <a:r>
              <a:rPr lang="en-US" b="1">
                <a:latin typeface="+mj-lt"/>
              </a:rPr>
              <a:t>Quotes or other call-outs</a:t>
            </a:r>
            <a:endParaRPr lang="en-US"/>
          </a:p>
        </p:txBody>
      </p:sp>
      <p:sp>
        <p:nvSpPr>
          <p:cNvPr id="26" name="General_Fill_9">
            <a:extLst>
              <a:ext uri="{FF2B5EF4-FFF2-40B4-BE49-F238E27FC236}">
                <a16:creationId xmlns:a16="http://schemas.microsoft.com/office/drawing/2014/main" id="{FEBA982B-63BD-4A72-85C3-79C97C0D7DA7}"/>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34" name="Text Placeholder 29">
            <a:extLst>
              <a:ext uri="{FF2B5EF4-FFF2-40B4-BE49-F238E27FC236}">
                <a16:creationId xmlns:a16="http://schemas.microsoft.com/office/drawing/2014/main" id="{EB7BA4B4-2BAE-47B3-82D7-1E6E0C25B3FD}"/>
              </a:ext>
            </a:extLst>
          </p:cNvPr>
          <p:cNvSpPr>
            <a:spLocks noGrp="1"/>
          </p:cNvSpPr>
          <p:nvPr>
            <p:ph type="body" sz="quarter" idx="11" hasCustomPrompt="1"/>
          </p:nvPr>
        </p:nvSpPr>
        <p:spPr>
          <a:xfrm>
            <a:off x="1308100" y="11988"/>
            <a:ext cx="7521864"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sp>
        <p:nvSpPr>
          <p:cNvPr id="37" name="Slide Number Placeholder 5">
            <a:extLst>
              <a:ext uri="{FF2B5EF4-FFF2-40B4-BE49-F238E27FC236}">
                <a16:creationId xmlns:a16="http://schemas.microsoft.com/office/drawing/2014/main" id="{BCE5A042-5FBE-4342-B0FF-051527AC17ED}"/>
              </a:ext>
            </a:extLst>
          </p:cNvPr>
          <p:cNvSpPr>
            <a:spLocks noGrp="1"/>
          </p:cNvSpPr>
          <p:nvPr>
            <p:ph type="sldNum" sz="quarter" idx="4"/>
          </p:nvPr>
        </p:nvSpPr>
        <p:spPr>
          <a:xfrm>
            <a:off x="5882881" y="6490203"/>
            <a:ext cx="426238" cy="365125"/>
          </a:xfrm>
          <a:prstGeom prst="rect">
            <a:avLst/>
          </a:prstGeom>
        </p:spPr>
        <p:txBody>
          <a:bodyPr vert="horz" lIns="91440" tIns="45720" rIns="91440" bIns="45720" rtlCol="0" anchor="ctr"/>
          <a:lstStyle>
            <a:lvl1pPr algn="ctr">
              <a:defRPr sz="900">
                <a:solidFill>
                  <a:schemeClr val="accent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618167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TEST_Section Divider">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2A118A6-69A3-4CAA-995E-4445B8C81B02}"/>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977415-E957-421F-930E-46B5E683C1D6}" type="slidenum">
              <a:rPr lang="en-US" smtClean="0">
                <a:solidFill>
                  <a:srgbClr val="003B71">
                    <a:tint val="75000"/>
                  </a:srgbClr>
                </a:solidFill>
                <a:latin typeface="Arial"/>
              </a:rPr>
              <a:pPr/>
              <a:t>‹#›</a:t>
            </a:fld>
            <a:endParaRPr lang="en-US">
              <a:solidFill>
                <a:srgbClr val="003B71">
                  <a:tint val="75000"/>
                </a:srgbClr>
              </a:solidFill>
              <a:latin typeface="Arial"/>
            </a:endParaRPr>
          </a:p>
        </p:txBody>
      </p:sp>
      <p:sp>
        <p:nvSpPr>
          <p:cNvPr id="4" name="Rectangle 3">
            <a:extLst>
              <a:ext uri="{FF2B5EF4-FFF2-40B4-BE49-F238E27FC236}">
                <a16:creationId xmlns:a16="http://schemas.microsoft.com/office/drawing/2014/main" id="{D5BC5110-2EA6-4DA8-94C2-EB4F6FB5B90E}"/>
              </a:ext>
            </a:extLst>
          </p:cNvPr>
          <p:cNvSpPr/>
          <p:nvPr userDrawn="1"/>
        </p:nvSpPr>
        <p:spPr>
          <a:xfrm>
            <a:off x="0" y="-783949"/>
            <a:ext cx="12192000" cy="7662122"/>
          </a:xfrm>
          <a:prstGeom prst="rect">
            <a:avLst/>
          </a:prstGeom>
          <a:solidFill>
            <a:srgbClr val="0A406B"/>
          </a:solidFill>
          <a:ln w="12700" cap="flat" cmpd="sng" algn="ctr">
            <a:noFill/>
            <a:prstDash val="solid"/>
            <a:miter lim="800000"/>
          </a:ln>
          <a:effectLst/>
        </p:spPr>
        <p:txBody>
          <a:bodyPr rtlCol="0" anchor="ctr"/>
          <a:lstStyle/>
          <a:p>
            <a:pPr algn="ctr">
              <a:defRPr/>
            </a:pPr>
            <a:endParaRPr lang="en-US" kern="0">
              <a:solidFill>
                <a:srgbClr val="FFFFFF"/>
              </a:solidFill>
              <a:latin typeface="+mj-lt"/>
            </a:endParaRPr>
          </a:p>
        </p:txBody>
      </p:sp>
      <p:sp>
        <p:nvSpPr>
          <p:cNvPr id="6" name="Rectangle 5">
            <a:extLst>
              <a:ext uri="{FF2B5EF4-FFF2-40B4-BE49-F238E27FC236}">
                <a16:creationId xmlns:a16="http://schemas.microsoft.com/office/drawing/2014/main" id="{95A37070-E39B-4225-AF30-84AD13DF9489}"/>
              </a:ext>
            </a:extLst>
          </p:cNvPr>
          <p:cNvSpPr/>
          <p:nvPr userDrawn="1"/>
        </p:nvSpPr>
        <p:spPr>
          <a:xfrm>
            <a:off x="631707" y="1793275"/>
            <a:ext cx="640080" cy="70983"/>
          </a:xfrm>
          <a:prstGeom prst="rect">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FFFFFF"/>
              </a:solidFill>
              <a:latin typeface="Open Sans"/>
            </a:endParaRPr>
          </a:p>
        </p:txBody>
      </p:sp>
      <p:grpSp>
        <p:nvGrpSpPr>
          <p:cNvPr id="7" name="Group 6">
            <a:extLst>
              <a:ext uri="{FF2B5EF4-FFF2-40B4-BE49-F238E27FC236}">
                <a16:creationId xmlns:a16="http://schemas.microsoft.com/office/drawing/2014/main" id="{5C9972A8-F0AE-4C36-8088-9CA936640214}"/>
              </a:ext>
            </a:extLst>
          </p:cNvPr>
          <p:cNvGrpSpPr/>
          <p:nvPr userDrawn="1"/>
        </p:nvGrpSpPr>
        <p:grpSpPr>
          <a:xfrm>
            <a:off x="689859" y="3072458"/>
            <a:ext cx="745596" cy="731520"/>
            <a:chOff x="720710" y="3211802"/>
            <a:chExt cx="745596" cy="731520"/>
          </a:xfrm>
        </p:grpSpPr>
        <p:sp>
          <p:nvSpPr>
            <p:cNvPr id="8" name="Arrow: Chevron 7">
              <a:extLst>
                <a:ext uri="{FF2B5EF4-FFF2-40B4-BE49-F238E27FC236}">
                  <a16:creationId xmlns:a16="http://schemas.microsoft.com/office/drawing/2014/main" id="{60C002AF-AA13-481F-A1E1-DA4DBEED9C6C}"/>
                </a:ext>
              </a:extLst>
            </p:cNvPr>
            <p:cNvSpPr/>
            <p:nvPr/>
          </p:nvSpPr>
          <p:spPr>
            <a:xfrm>
              <a:off x="720710"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sp>
          <p:nvSpPr>
            <p:cNvPr id="9" name="Arrow: Chevron 8">
              <a:extLst>
                <a:ext uri="{FF2B5EF4-FFF2-40B4-BE49-F238E27FC236}">
                  <a16:creationId xmlns:a16="http://schemas.microsoft.com/office/drawing/2014/main" id="{B181DDE0-A3A4-46E0-9D2D-E0222FE00BA3}"/>
                </a:ext>
              </a:extLst>
            </p:cNvPr>
            <p:cNvSpPr/>
            <p:nvPr/>
          </p:nvSpPr>
          <p:spPr>
            <a:xfrm>
              <a:off x="956348"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sp>
          <p:nvSpPr>
            <p:cNvPr id="11" name="Arrow: Chevron 10">
              <a:extLst>
                <a:ext uri="{FF2B5EF4-FFF2-40B4-BE49-F238E27FC236}">
                  <a16:creationId xmlns:a16="http://schemas.microsoft.com/office/drawing/2014/main" id="{2D52BE8A-31AA-4B33-8DBC-14F7A6170125}"/>
                </a:ext>
              </a:extLst>
            </p:cNvPr>
            <p:cNvSpPr/>
            <p:nvPr/>
          </p:nvSpPr>
          <p:spPr>
            <a:xfrm>
              <a:off x="1191986"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grpSp>
      <p:sp>
        <p:nvSpPr>
          <p:cNvPr id="28" name="Text Placeholder 27">
            <a:extLst>
              <a:ext uri="{FF2B5EF4-FFF2-40B4-BE49-F238E27FC236}">
                <a16:creationId xmlns:a16="http://schemas.microsoft.com/office/drawing/2014/main" id="{5E10D7F1-0E65-401D-A59E-7B52DE30230B}"/>
              </a:ext>
            </a:extLst>
          </p:cNvPr>
          <p:cNvSpPr>
            <a:spLocks noGrp="1"/>
          </p:cNvSpPr>
          <p:nvPr>
            <p:ph type="body" sz="quarter" idx="10" hasCustomPrompt="1"/>
          </p:nvPr>
        </p:nvSpPr>
        <p:spPr>
          <a:xfrm>
            <a:off x="597617" y="992646"/>
            <a:ext cx="854664" cy="753153"/>
          </a:xfrm>
          <a:prstGeom prst="rect">
            <a:avLst/>
          </a:prstGeom>
        </p:spPr>
        <p:txBody>
          <a:bodyPr/>
          <a:lstStyle>
            <a:lvl1pPr marL="0" indent="0">
              <a:buNone/>
              <a:defRPr sz="4400" b="0">
                <a:solidFill>
                  <a:schemeClr val="accent2"/>
                </a:solidFill>
                <a:latin typeface="Century Gothic" panose="020B0502020202020204" pitchFamily="34" charset="0"/>
              </a:defRPr>
            </a:lvl1pPr>
          </a:lstStyle>
          <a:p>
            <a:pPr lvl="0"/>
            <a:r>
              <a:rPr lang="en-US">
                <a:latin typeface="+mj-lt"/>
              </a:rPr>
              <a:t>01</a:t>
            </a:r>
            <a:endParaRPr lang="en-US"/>
          </a:p>
        </p:txBody>
      </p:sp>
      <p:sp>
        <p:nvSpPr>
          <p:cNvPr id="31" name="Text Placeholder 3">
            <a:extLst>
              <a:ext uri="{FF2B5EF4-FFF2-40B4-BE49-F238E27FC236}">
                <a16:creationId xmlns:a16="http://schemas.microsoft.com/office/drawing/2014/main" id="{B37F62AD-D7A4-42D8-8E27-262BCFB559CC}"/>
              </a:ext>
            </a:extLst>
          </p:cNvPr>
          <p:cNvSpPr>
            <a:spLocks noGrp="1"/>
          </p:cNvSpPr>
          <p:nvPr>
            <p:ph type="body" sz="quarter" idx="12" hasCustomPrompt="1"/>
          </p:nvPr>
        </p:nvSpPr>
        <p:spPr>
          <a:xfrm>
            <a:off x="1439615" y="3073706"/>
            <a:ext cx="10102020" cy="742950"/>
          </a:xfrm>
          <a:prstGeom prst="rect">
            <a:avLst/>
          </a:prstGeom>
        </p:spPr>
        <p:txBody>
          <a:bodyPr anchor="ctr"/>
          <a:lstStyle>
            <a:lvl1pPr marL="0" indent="0">
              <a:buNone/>
              <a:defRPr sz="3600" b="1">
                <a:solidFill>
                  <a:schemeClr val="accent2"/>
                </a:solidFill>
                <a:latin typeface="+mj-lt"/>
              </a:defRPr>
            </a:lvl1pPr>
          </a:lstStyle>
          <a:p>
            <a:pPr lvl="0"/>
            <a:r>
              <a:rPr lang="en-US">
                <a:latin typeface="+mj-lt"/>
              </a:rPr>
              <a:t>SECTION TITLE HERE</a:t>
            </a:r>
            <a:endParaRPr lang="en-US"/>
          </a:p>
        </p:txBody>
      </p:sp>
      <p:sp>
        <p:nvSpPr>
          <p:cNvPr id="17" name="General_Fill_9">
            <a:extLst>
              <a:ext uri="{FF2B5EF4-FFF2-40B4-BE49-F238E27FC236}">
                <a16:creationId xmlns:a16="http://schemas.microsoft.com/office/drawing/2014/main" id="{36B900E1-B530-4D2B-94CB-CAC35708ABCF}"/>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24" name="Text Placeholder 29">
            <a:extLst>
              <a:ext uri="{FF2B5EF4-FFF2-40B4-BE49-F238E27FC236}">
                <a16:creationId xmlns:a16="http://schemas.microsoft.com/office/drawing/2014/main" id="{61A48155-63E3-4D60-9A77-9BCDE0553EAC}"/>
              </a:ext>
            </a:extLst>
          </p:cNvPr>
          <p:cNvSpPr>
            <a:spLocks noGrp="1"/>
          </p:cNvSpPr>
          <p:nvPr>
            <p:ph type="body" sz="quarter" idx="11" hasCustomPrompt="1"/>
          </p:nvPr>
        </p:nvSpPr>
        <p:spPr>
          <a:xfrm>
            <a:off x="1308100" y="11988"/>
            <a:ext cx="7540336"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sp>
        <p:nvSpPr>
          <p:cNvPr id="32" name="Slide Number Placeholder 5">
            <a:extLst>
              <a:ext uri="{FF2B5EF4-FFF2-40B4-BE49-F238E27FC236}">
                <a16:creationId xmlns:a16="http://schemas.microsoft.com/office/drawing/2014/main" id="{1CDFE016-2E64-4CEA-A381-548C7325DBB7}"/>
              </a:ext>
            </a:extLst>
          </p:cNvPr>
          <p:cNvSpPr>
            <a:spLocks noGrp="1"/>
          </p:cNvSpPr>
          <p:nvPr>
            <p:ph type="sldNum" sz="quarter" idx="4"/>
          </p:nvPr>
        </p:nvSpPr>
        <p:spPr>
          <a:xfrm>
            <a:off x="5882881" y="6516769"/>
            <a:ext cx="426238" cy="365125"/>
          </a:xfrm>
          <a:prstGeom prst="rect">
            <a:avLst/>
          </a:prstGeom>
        </p:spPr>
        <p:txBody>
          <a:bodyPr vert="horz" lIns="91440" tIns="45720" rIns="91440" bIns="45720" rtlCol="0" anchor="ctr"/>
          <a:lstStyle>
            <a:lvl1pPr algn="ctr">
              <a:defRPr sz="900">
                <a:solidFill>
                  <a:schemeClr val="accent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230928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978A3-1594-6140-ACF5-01D7DC8EC8AF}"/>
              </a:ext>
            </a:extLst>
          </p:cNvPr>
          <p:cNvSpPr/>
          <p:nvPr userDrawn="1"/>
        </p:nvSpPr>
        <p:spPr>
          <a:xfrm>
            <a:off x="395438" y="0"/>
            <a:ext cx="1124443" cy="885524"/>
          </a:xfrm>
          <a:prstGeom prst="rect">
            <a:avLst/>
          </a:prstGeom>
          <a:solidFill>
            <a:srgbClr val="003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4A3EE-D179-3B43-8FB2-E99C49D64062}"/>
              </a:ext>
            </a:extLst>
          </p:cNvPr>
          <p:cNvSpPr>
            <a:spLocks noGrp="1"/>
          </p:cNvSpPr>
          <p:nvPr>
            <p:ph type="title"/>
          </p:nvPr>
        </p:nvSpPr>
        <p:spPr>
          <a:xfrm>
            <a:off x="1709340" y="197708"/>
            <a:ext cx="10087222" cy="687816"/>
          </a:xfrm>
        </p:spPr>
        <p:txBody>
          <a:bodyPr lIns="0" tIns="0" rIns="0" bIns="0" anchor="t">
            <a:noAutofit/>
          </a:bodyPr>
          <a:lstStyle>
            <a:lvl1pPr>
              <a:defRPr sz="28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05C2A91-924E-2A4C-A900-5B5A81679153}"/>
              </a:ext>
            </a:extLst>
          </p:cNvPr>
          <p:cNvSpPr>
            <a:spLocks noGrp="1"/>
          </p:cNvSpPr>
          <p:nvPr>
            <p:ph idx="1" hasCustomPrompt="1"/>
          </p:nvPr>
        </p:nvSpPr>
        <p:spPr>
          <a:xfrm>
            <a:off x="308938" y="1173648"/>
            <a:ext cx="11401125" cy="4264170"/>
          </a:xfrm>
        </p:spPr>
        <p:txBody>
          <a:bodyPr>
            <a:noAutofit/>
          </a:bodyPr>
          <a:lstStyle>
            <a:lvl1pPr marL="228600" indent="-228600">
              <a:lnSpc>
                <a:spcPts val="2400"/>
              </a:lnSpc>
              <a:buClr>
                <a:srgbClr val="9D2235"/>
              </a:buClr>
              <a:buFont typeface="Wingdings" pitchFamily="2" charset="2"/>
              <a:buChar char="§"/>
              <a:defRPr sz="2000">
                <a:solidFill>
                  <a:schemeClr val="tx1">
                    <a:lumMod val="65000"/>
                    <a:lumOff val="35000"/>
                  </a:schemeClr>
                </a:solidFill>
                <a:latin typeface="Arial" panose="020B0604020202020204" pitchFamily="34" charset="0"/>
                <a:cs typeface="Arial" panose="020B0604020202020204" pitchFamily="34" charset="0"/>
              </a:defRPr>
            </a:lvl1pPr>
            <a:lvl2pPr marL="685800" indent="-228600">
              <a:lnSpc>
                <a:spcPts val="2400"/>
              </a:lnSpc>
              <a:buClr>
                <a:srgbClr val="9D2235"/>
              </a:buClr>
              <a:buFont typeface="Wingdings" pitchFamily="2" charset="2"/>
              <a:buChar char="§"/>
              <a:defRPr sz="1800">
                <a:solidFill>
                  <a:schemeClr val="tx1">
                    <a:lumMod val="65000"/>
                    <a:lumOff val="35000"/>
                  </a:schemeClr>
                </a:solidFill>
                <a:latin typeface="Arial" panose="020B0604020202020204" pitchFamily="34" charset="0"/>
                <a:cs typeface="Arial" panose="020B0604020202020204" pitchFamily="34" charset="0"/>
              </a:defRPr>
            </a:lvl2pPr>
            <a:lvl3pPr marL="1143000" indent="-228600">
              <a:lnSpc>
                <a:spcPts val="20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3pPr>
            <a:lvl4pPr marL="16002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4pPr>
            <a:lvl5pPr marL="20574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067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2A118A6-69A3-4CAA-995E-4445B8C81B02}"/>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977415-E957-421F-930E-46B5E683C1D6}" type="slidenum">
              <a:rPr lang="en-US" smtClean="0">
                <a:solidFill>
                  <a:srgbClr val="003B71">
                    <a:tint val="75000"/>
                  </a:srgbClr>
                </a:solidFill>
                <a:latin typeface="Arial"/>
              </a:rPr>
              <a:pPr/>
              <a:t>‹#›</a:t>
            </a:fld>
            <a:endParaRPr lang="en-US">
              <a:solidFill>
                <a:srgbClr val="003B71">
                  <a:tint val="75000"/>
                </a:srgbClr>
              </a:solidFill>
              <a:latin typeface="Arial"/>
            </a:endParaRPr>
          </a:p>
        </p:txBody>
      </p:sp>
      <p:sp>
        <p:nvSpPr>
          <p:cNvPr id="4" name="Rectangle 3">
            <a:extLst>
              <a:ext uri="{FF2B5EF4-FFF2-40B4-BE49-F238E27FC236}">
                <a16:creationId xmlns:a16="http://schemas.microsoft.com/office/drawing/2014/main" id="{D5BC5110-2EA6-4DA8-94C2-EB4F6FB5B90E}"/>
              </a:ext>
            </a:extLst>
          </p:cNvPr>
          <p:cNvSpPr/>
          <p:nvPr userDrawn="1"/>
        </p:nvSpPr>
        <p:spPr>
          <a:xfrm>
            <a:off x="0" y="-783949"/>
            <a:ext cx="12192000" cy="7662122"/>
          </a:xfrm>
          <a:prstGeom prst="rect">
            <a:avLst/>
          </a:prstGeom>
          <a:solidFill>
            <a:srgbClr val="0A406B"/>
          </a:solidFill>
          <a:ln w="12700" cap="flat" cmpd="sng" algn="ctr">
            <a:noFill/>
            <a:prstDash val="solid"/>
            <a:miter lim="800000"/>
          </a:ln>
          <a:effectLst/>
        </p:spPr>
        <p:txBody>
          <a:bodyPr rtlCol="0" anchor="ctr"/>
          <a:lstStyle/>
          <a:p>
            <a:pPr algn="ctr">
              <a:defRPr/>
            </a:pPr>
            <a:endParaRPr lang="en-US" kern="0">
              <a:solidFill>
                <a:srgbClr val="FFFFFF"/>
              </a:solidFill>
              <a:latin typeface="+mj-lt"/>
            </a:endParaRPr>
          </a:p>
        </p:txBody>
      </p:sp>
      <p:grpSp>
        <p:nvGrpSpPr>
          <p:cNvPr id="7" name="Group 6">
            <a:extLst>
              <a:ext uri="{FF2B5EF4-FFF2-40B4-BE49-F238E27FC236}">
                <a16:creationId xmlns:a16="http://schemas.microsoft.com/office/drawing/2014/main" id="{5C9972A8-F0AE-4C36-8088-9CA936640214}"/>
              </a:ext>
            </a:extLst>
          </p:cNvPr>
          <p:cNvGrpSpPr/>
          <p:nvPr userDrawn="1"/>
        </p:nvGrpSpPr>
        <p:grpSpPr>
          <a:xfrm>
            <a:off x="689859" y="3072458"/>
            <a:ext cx="745596" cy="731520"/>
            <a:chOff x="720710" y="3211802"/>
            <a:chExt cx="745596" cy="731520"/>
          </a:xfrm>
        </p:grpSpPr>
        <p:sp>
          <p:nvSpPr>
            <p:cNvPr id="8" name="Arrow: Chevron 7">
              <a:extLst>
                <a:ext uri="{FF2B5EF4-FFF2-40B4-BE49-F238E27FC236}">
                  <a16:creationId xmlns:a16="http://schemas.microsoft.com/office/drawing/2014/main" id="{60C002AF-AA13-481F-A1E1-DA4DBEED9C6C}"/>
                </a:ext>
              </a:extLst>
            </p:cNvPr>
            <p:cNvSpPr/>
            <p:nvPr/>
          </p:nvSpPr>
          <p:spPr>
            <a:xfrm>
              <a:off x="720710"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sp>
          <p:nvSpPr>
            <p:cNvPr id="9" name="Arrow: Chevron 8">
              <a:extLst>
                <a:ext uri="{FF2B5EF4-FFF2-40B4-BE49-F238E27FC236}">
                  <a16:creationId xmlns:a16="http://schemas.microsoft.com/office/drawing/2014/main" id="{B181DDE0-A3A4-46E0-9D2D-E0222FE00BA3}"/>
                </a:ext>
              </a:extLst>
            </p:cNvPr>
            <p:cNvSpPr/>
            <p:nvPr/>
          </p:nvSpPr>
          <p:spPr>
            <a:xfrm>
              <a:off x="956348"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sp>
          <p:nvSpPr>
            <p:cNvPr id="11" name="Arrow: Chevron 10">
              <a:extLst>
                <a:ext uri="{FF2B5EF4-FFF2-40B4-BE49-F238E27FC236}">
                  <a16:creationId xmlns:a16="http://schemas.microsoft.com/office/drawing/2014/main" id="{2D52BE8A-31AA-4B33-8DBC-14F7A6170125}"/>
                </a:ext>
              </a:extLst>
            </p:cNvPr>
            <p:cNvSpPr/>
            <p:nvPr/>
          </p:nvSpPr>
          <p:spPr>
            <a:xfrm>
              <a:off x="1191986"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grpSp>
      <p:sp>
        <p:nvSpPr>
          <p:cNvPr id="31" name="Text Placeholder 3">
            <a:extLst>
              <a:ext uri="{FF2B5EF4-FFF2-40B4-BE49-F238E27FC236}">
                <a16:creationId xmlns:a16="http://schemas.microsoft.com/office/drawing/2014/main" id="{B37F62AD-D7A4-42D8-8E27-262BCFB559CC}"/>
              </a:ext>
            </a:extLst>
          </p:cNvPr>
          <p:cNvSpPr>
            <a:spLocks noGrp="1"/>
          </p:cNvSpPr>
          <p:nvPr>
            <p:ph type="body" sz="quarter" idx="12" hasCustomPrompt="1"/>
          </p:nvPr>
        </p:nvSpPr>
        <p:spPr>
          <a:xfrm>
            <a:off x="1439615" y="3073706"/>
            <a:ext cx="10102020" cy="742950"/>
          </a:xfrm>
          <a:prstGeom prst="rect">
            <a:avLst/>
          </a:prstGeom>
        </p:spPr>
        <p:txBody>
          <a:bodyPr anchor="ctr"/>
          <a:lstStyle>
            <a:lvl1pPr marL="0" indent="0">
              <a:buNone/>
              <a:defRPr sz="3600" b="1">
                <a:solidFill>
                  <a:schemeClr val="accent2"/>
                </a:solidFill>
                <a:latin typeface="+mj-lt"/>
              </a:defRPr>
            </a:lvl1pPr>
          </a:lstStyle>
          <a:p>
            <a:pPr lvl="0"/>
            <a:r>
              <a:rPr lang="en-US">
                <a:latin typeface="+mj-lt"/>
              </a:rPr>
              <a:t>SECTION TITLE HERE</a:t>
            </a:r>
            <a:endParaRPr lang="en-US"/>
          </a:p>
        </p:txBody>
      </p:sp>
      <p:sp>
        <p:nvSpPr>
          <p:cNvPr id="17" name="General_Fill_9">
            <a:extLst>
              <a:ext uri="{FF2B5EF4-FFF2-40B4-BE49-F238E27FC236}">
                <a16:creationId xmlns:a16="http://schemas.microsoft.com/office/drawing/2014/main" id="{36B900E1-B530-4D2B-94CB-CAC35708ABCF}"/>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32" name="Slide Number Placeholder 5">
            <a:extLst>
              <a:ext uri="{FF2B5EF4-FFF2-40B4-BE49-F238E27FC236}">
                <a16:creationId xmlns:a16="http://schemas.microsoft.com/office/drawing/2014/main" id="{1CDFE016-2E64-4CEA-A381-548C7325DBB7}"/>
              </a:ext>
            </a:extLst>
          </p:cNvPr>
          <p:cNvSpPr>
            <a:spLocks noGrp="1"/>
          </p:cNvSpPr>
          <p:nvPr>
            <p:ph type="sldNum" sz="quarter" idx="4"/>
          </p:nvPr>
        </p:nvSpPr>
        <p:spPr>
          <a:xfrm>
            <a:off x="5882881" y="6516769"/>
            <a:ext cx="426238" cy="365125"/>
          </a:xfrm>
          <a:prstGeom prst="rect">
            <a:avLst/>
          </a:prstGeom>
        </p:spPr>
        <p:txBody>
          <a:bodyPr vert="horz" lIns="91440" tIns="45720" rIns="91440" bIns="45720" rtlCol="0" anchor="ctr"/>
          <a:lstStyle>
            <a:lvl1pPr algn="ctr">
              <a:defRPr sz="900">
                <a:solidFill>
                  <a:schemeClr val="accent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4148344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ATEST_BreadcrumbsBlack">
    <p:spTree>
      <p:nvGrpSpPr>
        <p:cNvPr id="1" name=""/>
        <p:cNvGrpSpPr/>
        <p:nvPr/>
      </p:nvGrpSpPr>
      <p:grpSpPr>
        <a:xfrm>
          <a:off x="0" y="0"/>
          <a:ext cx="0" cy="0"/>
          <a:chOff x="0" y="0"/>
          <a:chExt cx="0" cy="0"/>
        </a:xfrm>
      </p:grpSpPr>
      <p:graphicFrame>
        <p:nvGraphicFramePr>
          <p:cNvPr id="22" name="Draft Stamp">
            <a:extLst>
              <a:ext uri="{FF2B5EF4-FFF2-40B4-BE49-F238E27FC236}">
                <a16:creationId xmlns:a16="http://schemas.microsoft.com/office/drawing/2014/main" id="{50EC1BC8-720C-43B4-B500-6CF62D98FFCA}"/>
              </a:ext>
            </a:extLst>
          </p:cNvPr>
          <p:cNvGraphicFramePr>
            <a:graphicFrameLocks noGrp="1"/>
          </p:cNvGraphicFramePr>
          <p:nvPr userDrawn="1"/>
        </p:nvGraphicFramePr>
        <p:xfrm>
          <a:off x="11055350" y="16289"/>
          <a:ext cx="1136650" cy="482600"/>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256766481"/>
                    </a:ext>
                  </a:extLst>
                </a:gridCol>
              </a:tblGrid>
              <a:tr h="482600">
                <a:tc>
                  <a:txBody>
                    <a:bodyPr/>
                    <a:lstStyle/>
                    <a:p>
                      <a:r>
                        <a:rPr lang="en-US" sz="24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3959305563"/>
                  </a:ext>
                </a:extLst>
              </a:tr>
            </a:tbl>
          </a:graphicData>
        </a:graphic>
      </p:graphicFrame>
      <p:sp>
        <p:nvSpPr>
          <p:cNvPr id="30" name="Rectangle 29">
            <a:extLst>
              <a:ext uri="{FF2B5EF4-FFF2-40B4-BE49-F238E27FC236}">
                <a16:creationId xmlns:a16="http://schemas.microsoft.com/office/drawing/2014/main" id="{B1F77CAE-3714-447E-8411-888CBBF404B7}"/>
              </a:ext>
            </a:extLst>
          </p:cNvPr>
          <p:cNvSpPr/>
          <p:nvPr userDrawn="1"/>
        </p:nvSpPr>
        <p:spPr>
          <a:xfrm>
            <a:off x="-44167" y="-6287"/>
            <a:ext cx="6096000" cy="6900381"/>
          </a:xfrm>
          <a:prstGeom prst="rect">
            <a:avLst/>
          </a:prstGeom>
          <a:solidFill>
            <a:schemeClr val="tx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Title 2">
            <a:extLst>
              <a:ext uri="{FF2B5EF4-FFF2-40B4-BE49-F238E27FC236}">
                <a16:creationId xmlns:a16="http://schemas.microsoft.com/office/drawing/2014/main" id="{B2106BC0-DD6E-4183-BE33-A223784BCBC4}"/>
              </a:ext>
            </a:extLst>
          </p:cNvPr>
          <p:cNvSpPr txBox="1">
            <a:spLocks/>
          </p:cNvSpPr>
          <p:nvPr userDrawn="1"/>
        </p:nvSpPr>
        <p:spPr>
          <a:xfrm>
            <a:off x="6531655" y="1272767"/>
            <a:ext cx="1922302" cy="17210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700" b="1">
              <a:ln w="6350" cap="flat">
                <a:noFill/>
                <a:miter lim="800000"/>
              </a:ln>
              <a:solidFill>
                <a:srgbClr val="1176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4DC79280-1686-4057-AF6F-887A8D131E9F}"/>
              </a:ext>
            </a:extLst>
          </p:cNvPr>
          <p:cNvSpPr/>
          <p:nvPr userDrawn="1"/>
        </p:nvSpPr>
        <p:spPr>
          <a:xfrm>
            <a:off x="6584222" y="2555412"/>
            <a:ext cx="4770480" cy="344612"/>
          </a:xfrm>
          <a:prstGeom prst="rect">
            <a:avLst/>
          </a:prstGeom>
          <a:noFill/>
          <a:ln w="10795" cap="flat" cmpd="sng" algn="ctr">
            <a:no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rPr>
              <a:t>WHAT YOU’LL FIND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1176C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5BD5FE98-BEA9-477F-A129-04A65BC4E66E}"/>
              </a:ext>
            </a:extLst>
          </p:cNvPr>
          <p:cNvSpPr/>
          <p:nvPr userDrawn="1"/>
        </p:nvSpPr>
        <p:spPr>
          <a:xfrm>
            <a:off x="6584221" y="4471154"/>
            <a:ext cx="5059033" cy="357984"/>
          </a:xfrm>
          <a:prstGeom prst="rect">
            <a:avLst/>
          </a:prstGeom>
          <a:noFill/>
          <a:ln w="10795"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rPr>
              <a:t>HOW TO USE IT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1176C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40" name="Straight Connector 39">
            <a:extLst>
              <a:ext uri="{FF2B5EF4-FFF2-40B4-BE49-F238E27FC236}">
                <a16:creationId xmlns:a16="http://schemas.microsoft.com/office/drawing/2014/main" id="{58228297-4094-4295-B062-29FA9F125770}"/>
              </a:ext>
            </a:extLst>
          </p:cNvPr>
          <p:cNvCxnSpPr>
            <a:cxnSpLocks/>
          </p:cNvCxnSpPr>
          <p:nvPr userDrawn="1"/>
        </p:nvCxnSpPr>
        <p:spPr>
          <a:xfrm>
            <a:off x="6584222" y="2444328"/>
            <a:ext cx="5059034" cy="0"/>
          </a:xfrm>
          <a:prstGeom prst="line">
            <a:avLst/>
          </a:prstGeom>
          <a:noFill/>
          <a:ln w="57150" cap="flat" cmpd="sng" algn="ctr">
            <a:solidFill>
              <a:schemeClr val="bg1"/>
            </a:solidFill>
            <a:prstDash val="solid"/>
          </a:ln>
          <a:effectLst/>
        </p:spPr>
      </p:cxnSp>
      <p:cxnSp>
        <p:nvCxnSpPr>
          <p:cNvPr id="41" name="Straight Connector 40">
            <a:extLst>
              <a:ext uri="{FF2B5EF4-FFF2-40B4-BE49-F238E27FC236}">
                <a16:creationId xmlns:a16="http://schemas.microsoft.com/office/drawing/2014/main" id="{2301FD49-FF78-433B-8B36-C3231ED83B38}"/>
              </a:ext>
            </a:extLst>
          </p:cNvPr>
          <p:cNvCxnSpPr>
            <a:cxnSpLocks/>
          </p:cNvCxnSpPr>
          <p:nvPr userDrawn="1"/>
        </p:nvCxnSpPr>
        <p:spPr>
          <a:xfrm>
            <a:off x="6584222" y="4355183"/>
            <a:ext cx="5059034" cy="0"/>
          </a:xfrm>
          <a:prstGeom prst="line">
            <a:avLst/>
          </a:prstGeom>
          <a:noFill/>
          <a:ln w="57150" cap="flat" cmpd="sng" algn="ctr">
            <a:solidFill>
              <a:schemeClr val="bg1"/>
            </a:solidFill>
            <a:prstDash val="solid"/>
          </a:ln>
          <a:effectLst/>
        </p:spPr>
      </p:cxnSp>
      <p:sp>
        <p:nvSpPr>
          <p:cNvPr id="45" name="Rectangle 44">
            <a:extLst>
              <a:ext uri="{FF2B5EF4-FFF2-40B4-BE49-F238E27FC236}">
                <a16:creationId xmlns:a16="http://schemas.microsoft.com/office/drawing/2014/main" id="{E2D7F80C-FA33-4AAB-B5A1-538B2A3944A8}"/>
              </a:ext>
            </a:extLst>
          </p:cNvPr>
          <p:cNvSpPr/>
          <p:nvPr userDrawn="1"/>
        </p:nvSpPr>
        <p:spPr>
          <a:xfrm>
            <a:off x="6584220" y="700189"/>
            <a:ext cx="5059034" cy="288986"/>
          </a:xfrm>
          <a:prstGeom prst="rect">
            <a:avLst/>
          </a:prstGeom>
          <a:noFill/>
          <a:ln w="10795" cap="flat" cmpd="sng" algn="ctr">
            <a:noFill/>
            <a:prstDash val="solid"/>
          </a:ln>
          <a:effectLst/>
        </p:spPr>
        <p:txBody>
          <a:bodyPr lIns="91440" tIns="45720" rIns="91440" bIns="4572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rPr>
              <a:t>KEY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18BA0992-9093-41FF-BAC0-BABDE05E2E50}"/>
              </a:ext>
            </a:extLst>
          </p:cNvPr>
          <p:cNvSpPr>
            <a:spLocks noGrp="1"/>
          </p:cNvSpPr>
          <p:nvPr>
            <p:ph type="body" sz="quarter" idx="10" hasCustomPrompt="1"/>
          </p:nvPr>
        </p:nvSpPr>
        <p:spPr>
          <a:xfrm>
            <a:off x="658022" y="3234542"/>
            <a:ext cx="4549775" cy="2732087"/>
          </a:xfrm>
        </p:spPr>
        <p:txBody>
          <a:bodyPr>
            <a:normAutofit/>
          </a:bodyPr>
          <a:lstStyle>
            <a:lvl1pPr marL="0" indent="0">
              <a:buNone/>
              <a:defRPr sz="3600" b="1">
                <a:solidFill>
                  <a:schemeClr val="accent2"/>
                </a:solidFill>
              </a:defRPr>
            </a:lvl1pPr>
          </a:lstStyle>
          <a:p>
            <a:pPr lvl="0"/>
            <a:r>
              <a:rPr lang="en-US" b="1"/>
              <a:t>SECTION TITLE HERE</a:t>
            </a:r>
            <a:endParaRPr lang="en-US"/>
          </a:p>
        </p:txBody>
      </p:sp>
      <p:sp>
        <p:nvSpPr>
          <p:cNvPr id="17" name="Text Placeholder 27">
            <a:extLst>
              <a:ext uri="{FF2B5EF4-FFF2-40B4-BE49-F238E27FC236}">
                <a16:creationId xmlns:a16="http://schemas.microsoft.com/office/drawing/2014/main" id="{07B7B1A1-19D1-4B18-A567-22004360A7DF}"/>
              </a:ext>
            </a:extLst>
          </p:cNvPr>
          <p:cNvSpPr>
            <a:spLocks noGrp="1"/>
          </p:cNvSpPr>
          <p:nvPr>
            <p:ph type="body" sz="quarter" idx="11" hasCustomPrompt="1"/>
          </p:nvPr>
        </p:nvSpPr>
        <p:spPr>
          <a:xfrm>
            <a:off x="684702" y="760419"/>
            <a:ext cx="854664" cy="753153"/>
          </a:xfrm>
          <a:prstGeom prst="rect">
            <a:avLst/>
          </a:prstGeom>
        </p:spPr>
        <p:txBody>
          <a:bodyPr/>
          <a:lstStyle>
            <a:lvl1pPr marL="0" indent="0">
              <a:buNone/>
              <a:defRPr sz="4400" b="0">
                <a:solidFill>
                  <a:schemeClr val="accent2"/>
                </a:solidFill>
                <a:latin typeface="Century Gothic" panose="020B0502020202020204" pitchFamily="34" charset="0"/>
              </a:defRPr>
            </a:lvl1pPr>
          </a:lstStyle>
          <a:p>
            <a:pPr lvl="0"/>
            <a:r>
              <a:rPr lang="en-US">
                <a:latin typeface="+mj-lt"/>
              </a:rPr>
              <a:t>01</a:t>
            </a:r>
            <a:endParaRPr lang="en-US"/>
          </a:p>
        </p:txBody>
      </p:sp>
      <p:sp>
        <p:nvSpPr>
          <p:cNvPr id="20" name="General_Fill_9">
            <a:extLst>
              <a:ext uri="{FF2B5EF4-FFF2-40B4-BE49-F238E27FC236}">
                <a16:creationId xmlns:a16="http://schemas.microsoft.com/office/drawing/2014/main" id="{E7E48530-4841-481B-B81F-24059E3DD9D9}"/>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grpSp>
        <p:nvGrpSpPr>
          <p:cNvPr id="23" name="Group 22">
            <a:extLst>
              <a:ext uri="{FF2B5EF4-FFF2-40B4-BE49-F238E27FC236}">
                <a16:creationId xmlns:a16="http://schemas.microsoft.com/office/drawing/2014/main" id="{B514E2F5-3CA2-4518-987A-E0EA881273FB}"/>
              </a:ext>
            </a:extLst>
          </p:cNvPr>
          <p:cNvGrpSpPr/>
          <p:nvPr userDrawn="1"/>
        </p:nvGrpSpPr>
        <p:grpSpPr>
          <a:xfrm>
            <a:off x="63254" y="3234542"/>
            <a:ext cx="470485" cy="424470"/>
            <a:chOff x="720710" y="3211802"/>
            <a:chExt cx="745596" cy="731520"/>
          </a:xfrm>
        </p:grpSpPr>
        <p:sp>
          <p:nvSpPr>
            <p:cNvPr id="24" name="Arrow: Chevron 23">
              <a:extLst>
                <a:ext uri="{FF2B5EF4-FFF2-40B4-BE49-F238E27FC236}">
                  <a16:creationId xmlns:a16="http://schemas.microsoft.com/office/drawing/2014/main" id="{B03CC13B-5E0E-45C1-8668-E707F2F79F9B}"/>
                </a:ext>
              </a:extLst>
            </p:cNvPr>
            <p:cNvSpPr/>
            <p:nvPr/>
          </p:nvSpPr>
          <p:spPr>
            <a:xfrm>
              <a:off x="720710"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sp>
          <p:nvSpPr>
            <p:cNvPr id="25" name="Arrow: Chevron 24">
              <a:extLst>
                <a:ext uri="{FF2B5EF4-FFF2-40B4-BE49-F238E27FC236}">
                  <a16:creationId xmlns:a16="http://schemas.microsoft.com/office/drawing/2014/main" id="{91EF2A81-171D-457C-8CF7-54BFEFE763AC}"/>
                </a:ext>
              </a:extLst>
            </p:cNvPr>
            <p:cNvSpPr/>
            <p:nvPr/>
          </p:nvSpPr>
          <p:spPr>
            <a:xfrm>
              <a:off x="956348"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sp>
          <p:nvSpPr>
            <p:cNvPr id="26" name="Arrow: Chevron 25">
              <a:extLst>
                <a:ext uri="{FF2B5EF4-FFF2-40B4-BE49-F238E27FC236}">
                  <a16:creationId xmlns:a16="http://schemas.microsoft.com/office/drawing/2014/main" id="{85422E4D-6E6F-424E-B7B0-AEDBEA3CFF4F}"/>
                </a:ext>
              </a:extLst>
            </p:cNvPr>
            <p:cNvSpPr/>
            <p:nvPr/>
          </p:nvSpPr>
          <p:spPr>
            <a:xfrm>
              <a:off x="1191986"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grpSp>
      <p:sp>
        <p:nvSpPr>
          <p:cNvPr id="27" name="Rectangle 26">
            <a:extLst>
              <a:ext uri="{FF2B5EF4-FFF2-40B4-BE49-F238E27FC236}">
                <a16:creationId xmlns:a16="http://schemas.microsoft.com/office/drawing/2014/main" id="{32B08F5A-E51A-46F2-B717-0A58E32CF876}"/>
              </a:ext>
            </a:extLst>
          </p:cNvPr>
          <p:cNvSpPr/>
          <p:nvPr userDrawn="1"/>
        </p:nvSpPr>
        <p:spPr>
          <a:xfrm>
            <a:off x="718792" y="1561048"/>
            <a:ext cx="640080" cy="70983"/>
          </a:xfrm>
          <a:prstGeom prst="rect">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FFFFFF"/>
              </a:solidFill>
              <a:latin typeface="Open Sans"/>
            </a:endParaRPr>
          </a:p>
        </p:txBody>
      </p:sp>
      <p:sp>
        <p:nvSpPr>
          <p:cNvPr id="42" name="Text Placeholder 29">
            <a:extLst>
              <a:ext uri="{FF2B5EF4-FFF2-40B4-BE49-F238E27FC236}">
                <a16:creationId xmlns:a16="http://schemas.microsoft.com/office/drawing/2014/main" id="{BB2B51E5-F3B0-489D-B2A0-10226FD810C1}"/>
              </a:ext>
            </a:extLst>
          </p:cNvPr>
          <p:cNvSpPr>
            <a:spLocks noGrp="1"/>
          </p:cNvSpPr>
          <p:nvPr>
            <p:ph type="body" sz="quarter" idx="12" hasCustomPrompt="1"/>
          </p:nvPr>
        </p:nvSpPr>
        <p:spPr>
          <a:xfrm>
            <a:off x="1308099" y="11988"/>
            <a:ext cx="4743733"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sp>
        <p:nvSpPr>
          <p:cNvPr id="50" name="Slide Number Placeholder 5">
            <a:extLst>
              <a:ext uri="{FF2B5EF4-FFF2-40B4-BE49-F238E27FC236}">
                <a16:creationId xmlns:a16="http://schemas.microsoft.com/office/drawing/2014/main" id="{5E564909-BF94-42FC-AB3D-FC0C9D947DDA}"/>
              </a:ext>
            </a:extLst>
          </p:cNvPr>
          <p:cNvSpPr>
            <a:spLocks noGrp="1"/>
          </p:cNvSpPr>
          <p:nvPr>
            <p:ph type="sldNum" sz="quarter" idx="4"/>
          </p:nvPr>
        </p:nvSpPr>
        <p:spPr>
          <a:xfrm>
            <a:off x="5914965" y="6492706"/>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2701581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LATEST_BreadcrumbsBlack">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1F77CAE-3714-447E-8411-888CBBF404B7}"/>
              </a:ext>
            </a:extLst>
          </p:cNvPr>
          <p:cNvSpPr/>
          <p:nvPr userDrawn="1"/>
        </p:nvSpPr>
        <p:spPr>
          <a:xfrm>
            <a:off x="-44167" y="-6287"/>
            <a:ext cx="6096000" cy="6900381"/>
          </a:xfrm>
          <a:prstGeom prst="rect">
            <a:avLst/>
          </a:prstGeom>
          <a:solidFill>
            <a:schemeClr val="tx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Title 2">
            <a:extLst>
              <a:ext uri="{FF2B5EF4-FFF2-40B4-BE49-F238E27FC236}">
                <a16:creationId xmlns:a16="http://schemas.microsoft.com/office/drawing/2014/main" id="{B2106BC0-DD6E-4183-BE33-A223784BCBC4}"/>
              </a:ext>
            </a:extLst>
          </p:cNvPr>
          <p:cNvSpPr txBox="1">
            <a:spLocks/>
          </p:cNvSpPr>
          <p:nvPr userDrawn="1"/>
        </p:nvSpPr>
        <p:spPr>
          <a:xfrm>
            <a:off x="6531655" y="1272767"/>
            <a:ext cx="1922302" cy="17210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700" b="1">
              <a:ln w="6350" cap="flat">
                <a:noFill/>
                <a:miter lim="800000"/>
              </a:ln>
              <a:solidFill>
                <a:srgbClr val="1176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4DC79280-1686-4057-AF6F-887A8D131E9F}"/>
              </a:ext>
            </a:extLst>
          </p:cNvPr>
          <p:cNvSpPr/>
          <p:nvPr userDrawn="1"/>
        </p:nvSpPr>
        <p:spPr>
          <a:xfrm>
            <a:off x="6453157" y="1226831"/>
            <a:ext cx="4770480" cy="344612"/>
          </a:xfrm>
          <a:prstGeom prst="rect">
            <a:avLst/>
          </a:prstGeom>
          <a:noFill/>
          <a:ln w="10795" cap="flat" cmpd="sng" algn="ctr">
            <a:no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rPr>
              <a:t>HOW TO USE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1176C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40" name="Straight Connector 39">
            <a:extLst>
              <a:ext uri="{FF2B5EF4-FFF2-40B4-BE49-F238E27FC236}">
                <a16:creationId xmlns:a16="http://schemas.microsoft.com/office/drawing/2014/main" id="{58228297-4094-4295-B062-29FA9F125770}"/>
              </a:ext>
            </a:extLst>
          </p:cNvPr>
          <p:cNvCxnSpPr>
            <a:cxnSpLocks/>
          </p:cNvCxnSpPr>
          <p:nvPr userDrawn="1"/>
        </p:nvCxnSpPr>
        <p:spPr>
          <a:xfrm>
            <a:off x="6544277" y="1608461"/>
            <a:ext cx="3200400" cy="0"/>
          </a:xfrm>
          <a:prstGeom prst="line">
            <a:avLst/>
          </a:prstGeom>
          <a:noFill/>
          <a:ln w="76200" cap="flat" cmpd="sng" algn="ctr">
            <a:solidFill>
              <a:schemeClr val="bg1"/>
            </a:solidFill>
            <a:prstDash val="solid"/>
          </a:ln>
          <a:effectLst/>
        </p:spPr>
      </p:cxnSp>
      <p:sp>
        <p:nvSpPr>
          <p:cNvPr id="3" name="Text Placeholder 2">
            <a:extLst>
              <a:ext uri="{FF2B5EF4-FFF2-40B4-BE49-F238E27FC236}">
                <a16:creationId xmlns:a16="http://schemas.microsoft.com/office/drawing/2014/main" id="{18BA0992-9093-41FF-BAC0-BABDE05E2E50}"/>
              </a:ext>
            </a:extLst>
          </p:cNvPr>
          <p:cNvSpPr>
            <a:spLocks noGrp="1"/>
          </p:cNvSpPr>
          <p:nvPr>
            <p:ph type="body" sz="quarter" idx="10" hasCustomPrompt="1"/>
          </p:nvPr>
        </p:nvSpPr>
        <p:spPr>
          <a:xfrm>
            <a:off x="658022" y="3162350"/>
            <a:ext cx="4549775" cy="2732087"/>
          </a:xfrm>
        </p:spPr>
        <p:txBody>
          <a:bodyPr>
            <a:normAutofit/>
          </a:bodyPr>
          <a:lstStyle>
            <a:lvl1pPr marL="0" indent="0">
              <a:buNone/>
              <a:defRPr sz="3600" b="1">
                <a:solidFill>
                  <a:schemeClr val="accent2"/>
                </a:solidFill>
              </a:defRPr>
            </a:lvl1pPr>
          </a:lstStyle>
          <a:p>
            <a:pPr lvl="0"/>
            <a:r>
              <a:rPr lang="en-US" b="1"/>
              <a:t>SECTION TITLE HERE</a:t>
            </a:r>
            <a:endParaRPr lang="en-US"/>
          </a:p>
        </p:txBody>
      </p:sp>
      <p:sp>
        <p:nvSpPr>
          <p:cNvPr id="17" name="Text Placeholder 27">
            <a:extLst>
              <a:ext uri="{FF2B5EF4-FFF2-40B4-BE49-F238E27FC236}">
                <a16:creationId xmlns:a16="http://schemas.microsoft.com/office/drawing/2014/main" id="{07B7B1A1-19D1-4B18-A567-22004360A7DF}"/>
              </a:ext>
            </a:extLst>
          </p:cNvPr>
          <p:cNvSpPr>
            <a:spLocks noGrp="1"/>
          </p:cNvSpPr>
          <p:nvPr>
            <p:ph type="body" sz="quarter" idx="11" hasCustomPrompt="1"/>
          </p:nvPr>
        </p:nvSpPr>
        <p:spPr>
          <a:xfrm>
            <a:off x="684702" y="760419"/>
            <a:ext cx="854664" cy="753153"/>
          </a:xfrm>
          <a:prstGeom prst="rect">
            <a:avLst/>
          </a:prstGeom>
        </p:spPr>
        <p:txBody>
          <a:bodyPr/>
          <a:lstStyle>
            <a:lvl1pPr marL="0" indent="0">
              <a:buNone/>
              <a:defRPr sz="4400" b="0">
                <a:solidFill>
                  <a:schemeClr val="accent2"/>
                </a:solidFill>
                <a:latin typeface="Century Gothic" panose="020B0502020202020204" pitchFamily="34" charset="0"/>
              </a:defRPr>
            </a:lvl1pPr>
          </a:lstStyle>
          <a:p>
            <a:pPr lvl="0"/>
            <a:r>
              <a:rPr lang="en-US">
                <a:latin typeface="+mj-lt"/>
              </a:rPr>
              <a:t>01</a:t>
            </a:r>
            <a:endParaRPr lang="en-US"/>
          </a:p>
        </p:txBody>
      </p:sp>
      <p:sp>
        <p:nvSpPr>
          <p:cNvPr id="20" name="General_Fill_9">
            <a:extLst>
              <a:ext uri="{FF2B5EF4-FFF2-40B4-BE49-F238E27FC236}">
                <a16:creationId xmlns:a16="http://schemas.microsoft.com/office/drawing/2014/main" id="{E7E48530-4841-481B-B81F-24059E3DD9D9}"/>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grpSp>
        <p:nvGrpSpPr>
          <p:cNvPr id="23" name="Group 22">
            <a:extLst>
              <a:ext uri="{FF2B5EF4-FFF2-40B4-BE49-F238E27FC236}">
                <a16:creationId xmlns:a16="http://schemas.microsoft.com/office/drawing/2014/main" id="{B514E2F5-3CA2-4518-987A-E0EA881273FB}"/>
              </a:ext>
            </a:extLst>
          </p:cNvPr>
          <p:cNvGrpSpPr/>
          <p:nvPr userDrawn="1"/>
        </p:nvGrpSpPr>
        <p:grpSpPr>
          <a:xfrm>
            <a:off x="63254" y="3234542"/>
            <a:ext cx="470485" cy="424470"/>
            <a:chOff x="720710" y="3211802"/>
            <a:chExt cx="745596" cy="731520"/>
          </a:xfrm>
        </p:grpSpPr>
        <p:sp>
          <p:nvSpPr>
            <p:cNvPr id="24" name="Arrow: Chevron 23">
              <a:extLst>
                <a:ext uri="{FF2B5EF4-FFF2-40B4-BE49-F238E27FC236}">
                  <a16:creationId xmlns:a16="http://schemas.microsoft.com/office/drawing/2014/main" id="{B03CC13B-5E0E-45C1-8668-E707F2F79F9B}"/>
                </a:ext>
              </a:extLst>
            </p:cNvPr>
            <p:cNvSpPr/>
            <p:nvPr/>
          </p:nvSpPr>
          <p:spPr>
            <a:xfrm>
              <a:off x="720710"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sp>
          <p:nvSpPr>
            <p:cNvPr id="25" name="Arrow: Chevron 24">
              <a:extLst>
                <a:ext uri="{FF2B5EF4-FFF2-40B4-BE49-F238E27FC236}">
                  <a16:creationId xmlns:a16="http://schemas.microsoft.com/office/drawing/2014/main" id="{91EF2A81-171D-457C-8CF7-54BFEFE763AC}"/>
                </a:ext>
              </a:extLst>
            </p:cNvPr>
            <p:cNvSpPr/>
            <p:nvPr/>
          </p:nvSpPr>
          <p:spPr>
            <a:xfrm>
              <a:off x="956348"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sp>
          <p:nvSpPr>
            <p:cNvPr id="26" name="Arrow: Chevron 25">
              <a:extLst>
                <a:ext uri="{FF2B5EF4-FFF2-40B4-BE49-F238E27FC236}">
                  <a16:creationId xmlns:a16="http://schemas.microsoft.com/office/drawing/2014/main" id="{85422E4D-6E6F-424E-B7B0-AEDBEA3CFF4F}"/>
                </a:ext>
              </a:extLst>
            </p:cNvPr>
            <p:cNvSpPr/>
            <p:nvPr/>
          </p:nvSpPr>
          <p:spPr>
            <a:xfrm>
              <a:off x="1191986" y="3211802"/>
              <a:ext cx="274320" cy="731520"/>
            </a:xfrm>
            <a:prstGeom prst="chevron">
              <a:avLst/>
            </a:prstGeom>
            <a:solidFill>
              <a:srgbClr val="EE364C"/>
            </a:solidFill>
            <a:ln w="12700" cap="flat" cmpd="sng" algn="ctr">
              <a:noFill/>
              <a:prstDash val="solid"/>
              <a:miter lim="800000"/>
            </a:ln>
            <a:effectLst/>
          </p:spPr>
          <p:txBody>
            <a:bodyPr rtlCol="0" anchor="ctr"/>
            <a:lstStyle/>
            <a:p>
              <a:pPr algn="ctr">
                <a:defRPr/>
              </a:pPr>
              <a:endParaRPr lang="en-US" kern="0">
                <a:solidFill>
                  <a:srgbClr val="000000"/>
                </a:solidFill>
                <a:latin typeface="Open Sans"/>
              </a:endParaRPr>
            </a:p>
          </p:txBody>
        </p:sp>
      </p:grpSp>
      <p:sp>
        <p:nvSpPr>
          <p:cNvPr id="27" name="Rectangle 26">
            <a:extLst>
              <a:ext uri="{FF2B5EF4-FFF2-40B4-BE49-F238E27FC236}">
                <a16:creationId xmlns:a16="http://schemas.microsoft.com/office/drawing/2014/main" id="{32B08F5A-E51A-46F2-B717-0A58E32CF876}"/>
              </a:ext>
            </a:extLst>
          </p:cNvPr>
          <p:cNvSpPr/>
          <p:nvPr userDrawn="1"/>
        </p:nvSpPr>
        <p:spPr>
          <a:xfrm>
            <a:off x="718792" y="1561048"/>
            <a:ext cx="640080" cy="70983"/>
          </a:xfrm>
          <a:prstGeom prst="rect">
            <a:avLst/>
          </a:prstGeom>
          <a:solidFill>
            <a:srgbClr val="EE364C"/>
          </a:solidFill>
          <a:ln w="12700" cap="flat" cmpd="sng" algn="ctr">
            <a:solidFill>
              <a:schemeClr val="bg1"/>
            </a:solidFill>
            <a:prstDash val="solid"/>
            <a:miter lim="800000"/>
          </a:ln>
          <a:effectLst/>
        </p:spPr>
        <p:txBody>
          <a:bodyPr rtlCol="0" anchor="ctr"/>
          <a:lstStyle/>
          <a:p>
            <a:pPr algn="ctr">
              <a:defRPr/>
            </a:pPr>
            <a:endParaRPr lang="en-US" kern="0">
              <a:solidFill>
                <a:srgbClr val="FFFFFF"/>
              </a:solidFill>
              <a:latin typeface="Open Sans"/>
            </a:endParaRPr>
          </a:p>
        </p:txBody>
      </p:sp>
      <p:sp>
        <p:nvSpPr>
          <p:cNvPr id="42" name="Text Placeholder 29">
            <a:extLst>
              <a:ext uri="{FF2B5EF4-FFF2-40B4-BE49-F238E27FC236}">
                <a16:creationId xmlns:a16="http://schemas.microsoft.com/office/drawing/2014/main" id="{BB2B51E5-F3B0-489D-B2A0-10226FD810C1}"/>
              </a:ext>
            </a:extLst>
          </p:cNvPr>
          <p:cNvSpPr>
            <a:spLocks noGrp="1"/>
          </p:cNvSpPr>
          <p:nvPr>
            <p:ph type="body" sz="quarter" idx="12" hasCustomPrompt="1"/>
          </p:nvPr>
        </p:nvSpPr>
        <p:spPr>
          <a:xfrm>
            <a:off x="1308099" y="11988"/>
            <a:ext cx="4743733"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sp>
        <p:nvSpPr>
          <p:cNvPr id="50" name="Slide Number Placeholder 5">
            <a:extLst>
              <a:ext uri="{FF2B5EF4-FFF2-40B4-BE49-F238E27FC236}">
                <a16:creationId xmlns:a16="http://schemas.microsoft.com/office/drawing/2014/main" id="{5E564909-BF94-42FC-AB3D-FC0C9D947DDA}"/>
              </a:ext>
            </a:extLst>
          </p:cNvPr>
          <p:cNvSpPr>
            <a:spLocks noGrp="1"/>
          </p:cNvSpPr>
          <p:nvPr>
            <p:ph type="sldNum" sz="quarter" idx="4"/>
          </p:nvPr>
        </p:nvSpPr>
        <p:spPr>
          <a:xfrm>
            <a:off x="5914965" y="6492706"/>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2792067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TEST_BodyGreenTaglin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DCADF5E-1185-4652-B8A4-890373B23343}"/>
              </a:ext>
            </a:extLst>
          </p:cNvPr>
          <p:cNvSpPr/>
          <p:nvPr userDrawn="1"/>
        </p:nvSpPr>
        <p:spPr>
          <a:xfrm>
            <a:off x="-18567" y="4332319"/>
            <a:ext cx="12229134" cy="1830381"/>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39" name="Text Placeholder 3">
            <a:extLst>
              <a:ext uri="{FF2B5EF4-FFF2-40B4-BE49-F238E27FC236}">
                <a16:creationId xmlns:a16="http://schemas.microsoft.com/office/drawing/2014/main" id="{B3C199A8-46B6-4580-BE7E-5400EC58A305}"/>
              </a:ext>
            </a:extLst>
          </p:cNvPr>
          <p:cNvSpPr>
            <a:spLocks noGrp="1"/>
          </p:cNvSpPr>
          <p:nvPr>
            <p:ph type="body" sz="quarter" idx="10" hasCustomPrompt="1"/>
          </p:nvPr>
        </p:nvSpPr>
        <p:spPr>
          <a:xfrm>
            <a:off x="633489" y="687276"/>
            <a:ext cx="10932828" cy="519355"/>
          </a:xfrm>
          <a:prstGeom prst="rect">
            <a:avLst/>
          </a:prstGeom>
        </p:spPr>
        <p:txBody>
          <a:bodyPr anchor="t">
            <a:normAutofit/>
          </a:bodyPr>
          <a:lstStyle>
            <a:lvl1pPr marL="0" indent="0">
              <a:buNone/>
              <a:defRPr sz="2400" b="1">
                <a:solidFill>
                  <a:schemeClr val="tx2"/>
                </a:solidFill>
                <a:latin typeface="Century Gothic" panose="020B0502020202020204" pitchFamily="34" charset="0"/>
              </a:defRPr>
            </a:lvl1pPr>
          </a:lstStyle>
          <a:p>
            <a:pPr lvl="0"/>
            <a:r>
              <a:rPr lang="en-US" b="1">
                <a:latin typeface="+mj-lt"/>
              </a:rPr>
              <a:t>SECTION TITLE HERE</a:t>
            </a:r>
            <a:endParaRPr lang="en-US"/>
          </a:p>
        </p:txBody>
      </p:sp>
      <p:sp>
        <p:nvSpPr>
          <p:cNvPr id="22" name="General_Fill_9">
            <a:extLst>
              <a:ext uri="{FF2B5EF4-FFF2-40B4-BE49-F238E27FC236}">
                <a16:creationId xmlns:a16="http://schemas.microsoft.com/office/drawing/2014/main" id="{3F6DE8E9-22C4-486C-AEFD-12A83BE32C49}"/>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23" name="Slide Number Placeholder 5">
            <a:extLst>
              <a:ext uri="{FF2B5EF4-FFF2-40B4-BE49-F238E27FC236}">
                <a16:creationId xmlns:a16="http://schemas.microsoft.com/office/drawing/2014/main" id="{1C772B6F-466E-4CFF-BF96-E4C974A4D5F1}"/>
              </a:ext>
            </a:extLst>
          </p:cNvPr>
          <p:cNvSpPr>
            <a:spLocks noGrp="1"/>
          </p:cNvSpPr>
          <p:nvPr>
            <p:ph type="sldNum" sz="quarter" idx="4"/>
          </p:nvPr>
        </p:nvSpPr>
        <p:spPr>
          <a:xfrm>
            <a:off x="5882881" y="6484009"/>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3846959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DCADF5E-1185-4652-B8A4-890373B23343}"/>
              </a:ext>
            </a:extLst>
          </p:cNvPr>
          <p:cNvSpPr/>
          <p:nvPr userDrawn="1"/>
        </p:nvSpPr>
        <p:spPr>
          <a:xfrm>
            <a:off x="-18567" y="4332319"/>
            <a:ext cx="12229134" cy="1830381"/>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39" name="Text Placeholder 3">
            <a:extLst>
              <a:ext uri="{FF2B5EF4-FFF2-40B4-BE49-F238E27FC236}">
                <a16:creationId xmlns:a16="http://schemas.microsoft.com/office/drawing/2014/main" id="{B3C199A8-46B6-4580-BE7E-5400EC58A305}"/>
              </a:ext>
            </a:extLst>
          </p:cNvPr>
          <p:cNvSpPr>
            <a:spLocks noGrp="1"/>
          </p:cNvSpPr>
          <p:nvPr>
            <p:ph type="body" sz="quarter" idx="10" hasCustomPrompt="1"/>
          </p:nvPr>
        </p:nvSpPr>
        <p:spPr>
          <a:xfrm>
            <a:off x="633489" y="687276"/>
            <a:ext cx="10932828" cy="519355"/>
          </a:xfrm>
          <a:prstGeom prst="rect">
            <a:avLst/>
          </a:prstGeom>
        </p:spPr>
        <p:txBody>
          <a:bodyPr anchor="t">
            <a:normAutofit/>
          </a:bodyPr>
          <a:lstStyle>
            <a:lvl1pPr marL="0" indent="0">
              <a:buNone/>
              <a:defRPr sz="2400" b="1">
                <a:solidFill>
                  <a:schemeClr val="tx2"/>
                </a:solidFill>
                <a:latin typeface="Century Gothic" panose="020B0502020202020204" pitchFamily="34" charset="0"/>
              </a:defRPr>
            </a:lvl1pPr>
          </a:lstStyle>
          <a:p>
            <a:pPr lvl="0"/>
            <a:r>
              <a:rPr lang="en-US" b="1">
                <a:latin typeface="+mj-lt"/>
              </a:rPr>
              <a:t>SECTION TITLE HERE</a:t>
            </a:r>
            <a:endParaRPr lang="en-US"/>
          </a:p>
        </p:txBody>
      </p:sp>
      <p:sp>
        <p:nvSpPr>
          <p:cNvPr id="40" name="Text Placeholder 29">
            <a:extLst>
              <a:ext uri="{FF2B5EF4-FFF2-40B4-BE49-F238E27FC236}">
                <a16:creationId xmlns:a16="http://schemas.microsoft.com/office/drawing/2014/main" id="{89D40286-1BAD-49CF-B157-0B7BF6561595}"/>
              </a:ext>
            </a:extLst>
          </p:cNvPr>
          <p:cNvSpPr>
            <a:spLocks noGrp="1"/>
          </p:cNvSpPr>
          <p:nvPr>
            <p:ph type="body" sz="quarter" idx="11" hasCustomPrompt="1"/>
          </p:nvPr>
        </p:nvSpPr>
        <p:spPr>
          <a:xfrm>
            <a:off x="1308100" y="11988"/>
            <a:ext cx="7531100" cy="365747"/>
          </a:xfrm>
          <a:prstGeom prst="rect">
            <a:avLst/>
          </a:prstGeom>
        </p:spPr>
        <p:txBody>
          <a:bodyPr anchor="ctr">
            <a:normAutofit/>
          </a:bodyPr>
          <a:lstStyle>
            <a:lvl1pPr marL="0" indent="0">
              <a:buNone/>
              <a:defRPr sz="1100">
                <a:solidFill>
                  <a:schemeClr val="tx2"/>
                </a:solidFill>
              </a:defRPr>
            </a:lvl1pPr>
          </a:lstStyle>
          <a:p>
            <a:pPr lvl="0"/>
            <a:r>
              <a:rPr lang="en-US"/>
              <a:t>01 | SECTION TITLE HERE</a:t>
            </a:r>
          </a:p>
        </p:txBody>
      </p:sp>
      <p:sp>
        <p:nvSpPr>
          <p:cNvPr id="48" name="General_Fill_9">
            <a:extLst>
              <a:ext uri="{FF2B5EF4-FFF2-40B4-BE49-F238E27FC236}">
                <a16:creationId xmlns:a16="http://schemas.microsoft.com/office/drawing/2014/main" id="{4B326CCD-A2D1-4758-B245-082C71FD1CC1}"/>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74" name="Slide Number Placeholder 5">
            <a:extLst>
              <a:ext uri="{FF2B5EF4-FFF2-40B4-BE49-F238E27FC236}">
                <a16:creationId xmlns:a16="http://schemas.microsoft.com/office/drawing/2014/main" id="{CC0D47B2-6F8A-4E48-9803-8E6A52536F16}"/>
              </a:ext>
            </a:extLst>
          </p:cNvPr>
          <p:cNvSpPr>
            <a:spLocks noGrp="1"/>
          </p:cNvSpPr>
          <p:nvPr>
            <p:ph type="sldNum" sz="quarter" idx="4"/>
          </p:nvPr>
        </p:nvSpPr>
        <p:spPr>
          <a:xfrm>
            <a:off x="5882881" y="6484009"/>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2551990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TEST_Body_PurpleTaglin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DCADF5E-1185-4652-B8A4-890373B23343}"/>
              </a:ext>
            </a:extLst>
          </p:cNvPr>
          <p:cNvSpPr/>
          <p:nvPr userDrawn="1"/>
        </p:nvSpPr>
        <p:spPr>
          <a:xfrm>
            <a:off x="-18567" y="4332319"/>
            <a:ext cx="12229134" cy="1830381"/>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39" name="Text Placeholder 3">
            <a:extLst>
              <a:ext uri="{FF2B5EF4-FFF2-40B4-BE49-F238E27FC236}">
                <a16:creationId xmlns:a16="http://schemas.microsoft.com/office/drawing/2014/main" id="{B3C199A8-46B6-4580-BE7E-5400EC58A305}"/>
              </a:ext>
            </a:extLst>
          </p:cNvPr>
          <p:cNvSpPr>
            <a:spLocks noGrp="1"/>
          </p:cNvSpPr>
          <p:nvPr>
            <p:ph type="body" sz="quarter" idx="10" hasCustomPrompt="1"/>
          </p:nvPr>
        </p:nvSpPr>
        <p:spPr>
          <a:xfrm>
            <a:off x="633489" y="687276"/>
            <a:ext cx="10932828" cy="519355"/>
          </a:xfrm>
          <a:prstGeom prst="rect">
            <a:avLst/>
          </a:prstGeom>
        </p:spPr>
        <p:txBody>
          <a:bodyPr anchor="t">
            <a:normAutofit/>
          </a:bodyPr>
          <a:lstStyle>
            <a:lvl1pPr marL="0" indent="0">
              <a:buNone/>
              <a:defRPr sz="2400" b="1">
                <a:solidFill>
                  <a:schemeClr val="tx2"/>
                </a:solidFill>
                <a:latin typeface="Century Gothic" panose="020B0502020202020204" pitchFamily="34" charset="0"/>
              </a:defRPr>
            </a:lvl1pPr>
          </a:lstStyle>
          <a:p>
            <a:pPr lvl="0"/>
            <a:r>
              <a:rPr lang="en-US" b="1">
                <a:latin typeface="+mj-lt"/>
              </a:rPr>
              <a:t>SECTION TITLE HERE</a:t>
            </a:r>
            <a:endParaRPr lang="en-US"/>
          </a:p>
        </p:txBody>
      </p:sp>
      <p:sp>
        <p:nvSpPr>
          <p:cNvPr id="22" name="General_Fill_9">
            <a:extLst>
              <a:ext uri="{FF2B5EF4-FFF2-40B4-BE49-F238E27FC236}">
                <a16:creationId xmlns:a16="http://schemas.microsoft.com/office/drawing/2014/main" id="{497A1E0B-E165-4519-A4A9-6987BEDA6453}"/>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55" name="Slide Number Placeholder 5">
            <a:extLst>
              <a:ext uri="{FF2B5EF4-FFF2-40B4-BE49-F238E27FC236}">
                <a16:creationId xmlns:a16="http://schemas.microsoft.com/office/drawing/2014/main" id="{222B7E9F-2457-4FF3-91AA-EE9C82035CA3}"/>
              </a:ext>
            </a:extLst>
          </p:cNvPr>
          <p:cNvSpPr>
            <a:spLocks noGrp="1"/>
          </p:cNvSpPr>
          <p:nvPr>
            <p:ph type="sldNum" sz="quarter" idx="4"/>
          </p:nvPr>
        </p:nvSpPr>
        <p:spPr>
          <a:xfrm>
            <a:off x="5882881" y="6484009"/>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2075960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TEST_Blank Body">
    <p:spTree>
      <p:nvGrpSpPr>
        <p:cNvPr id="1" name=""/>
        <p:cNvGrpSpPr/>
        <p:nvPr/>
      </p:nvGrpSpPr>
      <p:grpSpPr>
        <a:xfrm>
          <a:off x="0" y="0"/>
          <a:ext cx="0" cy="0"/>
          <a:chOff x="0" y="0"/>
          <a:chExt cx="0" cy="0"/>
        </a:xfrm>
      </p:grpSpPr>
      <p:sp>
        <p:nvSpPr>
          <p:cNvPr id="42" name="Text Placeholder 3">
            <a:extLst>
              <a:ext uri="{FF2B5EF4-FFF2-40B4-BE49-F238E27FC236}">
                <a16:creationId xmlns:a16="http://schemas.microsoft.com/office/drawing/2014/main" id="{3D4E0A79-965D-4ACA-A352-043B1282C2DD}"/>
              </a:ext>
            </a:extLst>
          </p:cNvPr>
          <p:cNvSpPr>
            <a:spLocks noGrp="1"/>
          </p:cNvSpPr>
          <p:nvPr>
            <p:ph type="body" sz="quarter" idx="10" hasCustomPrompt="1"/>
          </p:nvPr>
        </p:nvSpPr>
        <p:spPr>
          <a:xfrm>
            <a:off x="633489" y="687276"/>
            <a:ext cx="10932828" cy="519355"/>
          </a:xfrm>
          <a:prstGeom prst="rect">
            <a:avLst/>
          </a:prstGeom>
        </p:spPr>
        <p:txBody>
          <a:bodyPr anchor="t">
            <a:normAutofit/>
          </a:bodyPr>
          <a:lstStyle>
            <a:lvl1pPr marL="0" indent="0">
              <a:buNone/>
              <a:defRPr sz="2400" b="1">
                <a:solidFill>
                  <a:schemeClr val="tx2"/>
                </a:solidFill>
                <a:latin typeface="+mj-lt"/>
              </a:defRPr>
            </a:lvl1pPr>
          </a:lstStyle>
          <a:p>
            <a:pPr lvl="0"/>
            <a:r>
              <a:rPr lang="en-US" b="1">
                <a:latin typeface="+mj-lt"/>
              </a:rPr>
              <a:t>SECTION TITLE HERE</a:t>
            </a:r>
            <a:endParaRPr lang="en-US"/>
          </a:p>
        </p:txBody>
      </p:sp>
      <p:sp>
        <p:nvSpPr>
          <p:cNvPr id="10" name="Text Placeholder 9">
            <a:extLst>
              <a:ext uri="{FF2B5EF4-FFF2-40B4-BE49-F238E27FC236}">
                <a16:creationId xmlns:a16="http://schemas.microsoft.com/office/drawing/2014/main" id="{78A6A435-A3C2-43FC-AA15-0A9CDCC3729E}"/>
              </a:ext>
            </a:extLst>
          </p:cNvPr>
          <p:cNvSpPr>
            <a:spLocks noGrp="1"/>
          </p:cNvSpPr>
          <p:nvPr>
            <p:ph type="body" sz="quarter" idx="12"/>
          </p:nvPr>
        </p:nvSpPr>
        <p:spPr>
          <a:xfrm>
            <a:off x="625476" y="1611313"/>
            <a:ext cx="10941050" cy="4621212"/>
          </a:xfrm>
        </p:spPr>
        <p:txBody>
          <a:bodyPr>
            <a:normAutofit/>
          </a:bodyPr>
          <a:lstStyle>
            <a:lvl1pPr>
              <a:defRPr sz="1600">
                <a:solidFill>
                  <a:schemeClr val="tx2"/>
                </a:solidFill>
                <a:latin typeface="Century Gothic" panose="020B0502020202020204" pitchFamily="34" charset="0"/>
              </a:defRPr>
            </a:lvl1pPr>
            <a:lvl2pPr>
              <a:defRPr sz="2000">
                <a:solidFill>
                  <a:schemeClr val="tx2"/>
                </a:solidFill>
                <a:latin typeface="Century Gothic" panose="020B0502020202020204" pitchFamily="34" charset="0"/>
              </a:defRPr>
            </a:lvl2pPr>
            <a:lvl3pPr>
              <a:defRPr sz="1800">
                <a:solidFill>
                  <a:schemeClr val="tx2"/>
                </a:solidFill>
                <a:latin typeface="Century Gothic" panose="020B0502020202020204" pitchFamily="34" charset="0"/>
              </a:defRPr>
            </a:lvl3pPr>
            <a:lvl4pPr>
              <a:defRPr sz="1600">
                <a:solidFill>
                  <a:schemeClr val="tx2"/>
                </a:solidFill>
                <a:latin typeface="Century Gothic" panose="020B0502020202020204" pitchFamily="34" charset="0"/>
              </a:defRPr>
            </a:lvl4pPr>
            <a:lvl5pPr>
              <a:defRPr sz="1600">
                <a:solidFill>
                  <a:schemeClr val="tx2"/>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General_Fill_9">
            <a:extLst>
              <a:ext uri="{FF2B5EF4-FFF2-40B4-BE49-F238E27FC236}">
                <a16:creationId xmlns:a16="http://schemas.microsoft.com/office/drawing/2014/main" id="{C75BBBD5-1D2B-467B-9F94-40FEDC917394}"/>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54" name="Slide Number Placeholder 5">
            <a:extLst>
              <a:ext uri="{FF2B5EF4-FFF2-40B4-BE49-F238E27FC236}">
                <a16:creationId xmlns:a16="http://schemas.microsoft.com/office/drawing/2014/main" id="{BBAE0ABA-7912-4209-9F40-CD212CE97992}"/>
              </a:ext>
            </a:extLst>
          </p:cNvPr>
          <p:cNvSpPr>
            <a:spLocks noGrp="1"/>
          </p:cNvSpPr>
          <p:nvPr>
            <p:ph type="sldNum" sz="quarter" idx="4"/>
          </p:nvPr>
        </p:nvSpPr>
        <p:spPr>
          <a:xfrm>
            <a:off x="5882881" y="6484009"/>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2286744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TEST_Left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9508B6-1836-4031-BB13-A486C0CEE30C}"/>
              </a:ext>
            </a:extLst>
          </p:cNvPr>
          <p:cNvSpPr/>
          <p:nvPr userDrawn="1"/>
        </p:nvSpPr>
        <p:spPr>
          <a:xfrm>
            <a:off x="1083" y="0"/>
            <a:ext cx="3557016" cy="6858000"/>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53" name="Text Placeholder 38">
            <a:extLst>
              <a:ext uri="{FF2B5EF4-FFF2-40B4-BE49-F238E27FC236}">
                <a16:creationId xmlns:a16="http://schemas.microsoft.com/office/drawing/2014/main" id="{AE51E97F-C50F-485B-A7F2-1E9D9B1CB718}"/>
              </a:ext>
            </a:extLst>
          </p:cNvPr>
          <p:cNvSpPr>
            <a:spLocks noGrp="1"/>
          </p:cNvSpPr>
          <p:nvPr>
            <p:ph type="body" sz="quarter" idx="10" hasCustomPrompt="1"/>
          </p:nvPr>
        </p:nvSpPr>
        <p:spPr>
          <a:xfrm>
            <a:off x="192733" y="701183"/>
            <a:ext cx="3173715" cy="1824022"/>
          </a:xfrm>
          <a:prstGeom prst="rect">
            <a:avLst/>
          </a:prstGeom>
        </p:spPr>
        <p:txBody>
          <a:bodyPr/>
          <a:lstStyle>
            <a:lvl1pPr marL="0" indent="0">
              <a:buNone/>
              <a:defRPr sz="2800" b="1">
                <a:solidFill>
                  <a:schemeClr val="accent2"/>
                </a:solidFill>
                <a:latin typeface="+mj-lt"/>
              </a:defRPr>
            </a:lvl1pPr>
          </a:lstStyle>
          <a:p>
            <a:pPr lvl="0"/>
            <a:r>
              <a:rPr lang="en-US" b="1">
                <a:latin typeface="+mj-lt"/>
              </a:rPr>
              <a:t>Title Goes Here</a:t>
            </a:r>
          </a:p>
          <a:p>
            <a:pPr lvl="0"/>
            <a:endParaRPr lang="en-US"/>
          </a:p>
        </p:txBody>
      </p:sp>
      <p:sp>
        <p:nvSpPr>
          <p:cNvPr id="36" name="Slide Number Placeholder 5">
            <a:extLst>
              <a:ext uri="{FF2B5EF4-FFF2-40B4-BE49-F238E27FC236}">
                <a16:creationId xmlns:a16="http://schemas.microsoft.com/office/drawing/2014/main" id="{0C2722B8-495F-4495-BF6E-E9956321C887}"/>
              </a:ext>
            </a:extLst>
          </p:cNvPr>
          <p:cNvSpPr>
            <a:spLocks noGrp="1"/>
          </p:cNvSpPr>
          <p:nvPr>
            <p:ph type="sldNum" sz="quarter" idx="4"/>
          </p:nvPr>
        </p:nvSpPr>
        <p:spPr>
          <a:xfrm>
            <a:off x="5882881" y="6484009"/>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2227350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TEST_UseCase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6ECA065-62E1-49A3-89B4-9EC0FBA2C61C}"/>
              </a:ext>
            </a:extLst>
          </p:cNvPr>
          <p:cNvSpPr/>
          <p:nvPr userDrawn="1"/>
        </p:nvSpPr>
        <p:spPr>
          <a:xfrm>
            <a:off x="-37134" y="1002762"/>
            <a:ext cx="12229134" cy="3886541"/>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3549"/>
              </a:solidFill>
              <a:effectLst/>
              <a:uLnTx/>
              <a:uFillTx/>
              <a:latin typeface="Arial"/>
              <a:ea typeface="+mn-ea"/>
              <a:cs typeface="+mn-cs"/>
            </a:endParaRPr>
          </a:p>
        </p:txBody>
      </p:sp>
      <p:sp>
        <p:nvSpPr>
          <p:cNvPr id="10" name="TextBox 9">
            <a:extLst>
              <a:ext uri="{FF2B5EF4-FFF2-40B4-BE49-F238E27FC236}">
                <a16:creationId xmlns:a16="http://schemas.microsoft.com/office/drawing/2014/main" id="{BE7FE706-547C-4EA6-B888-A8BE5F09832F}"/>
              </a:ext>
            </a:extLst>
          </p:cNvPr>
          <p:cNvSpPr txBox="1"/>
          <p:nvPr userDrawn="1"/>
        </p:nvSpPr>
        <p:spPr>
          <a:xfrm>
            <a:off x="9265369" y="96391"/>
            <a:ext cx="1376218" cy="369332"/>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Gothic" panose="020B0502020202020204"/>
                <a:ea typeface="+mn-ea"/>
                <a:cs typeface="+mn-cs"/>
              </a:rPr>
              <a:t>WIP</a:t>
            </a:r>
          </a:p>
        </p:txBody>
      </p:sp>
      <p:grpSp>
        <p:nvGrpSpPr>
          <p:cNvPr id="15" name="Group 14">
            <a:extLst>
              <a:ext uri="{FF2B5EF4-FFF2-40B4-BE49-F238E27FC236}">
                <a16:creationId xmlns:a16="http://schemas.microsoft.com/office/drawing/2014/main" id="{413854C6-4666-47CC-9546-1F7EF402163C}"/>
              </a:ext>
            </a:extLst>
          </p:cNvPr>
          <p:cNvGrpSpPr/>
          <p:nvPr userDrawn="1"/>
        </p:nvGrpSpPr>
        <p:grpSpPr>
          <a:xfrm>
            <a:off x="760486" y="508816"/>
            <a:ext cx="548640" cy="419188"/>
            <a:chOff x="720710" y="3211802"/>
            <a:chExt cx="745596" cy="731520"/>
          </a:xfrm>
        </p:grpSpPr>
        <p:sp>
          <p:nvSpPr>
            <p:cNvPr id="16" name="Arrow: Chevron 15">
              <a:extLst>
                <a:ext uri="{FF2B5EF4-FFF2-40B4-BE49-F238E27FC236}">
                  <a16:creationId xmlns:a16="http://schemas.microsoft.com/office/drawing/2014/main" id="{8BA6091D-546B-4992-871F-AF546C552B8F}"/>
                </a:ext>
              </a:extLst>
            </p:cNvPr>
            <p:cNvSpPr/>
            <p:nvPr/>
          </p:nvSpPr>
          <p:spPr>
            <a:xfrm>
              <a:off x="720710" y="3211802"/>
              <a:ext cx="274320" cy="731520"/>
            </a:xfrm>
            <a:prstGeom prst="chevron">
              <a:avLst/>
            </a:prstGeom>
            <a:solidFill>
              <a:srgbClr val="E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Chevron 16">
              <a:extLst>
                <a:ext uri="{FF2B5EF4-FFF2-40B4-BE49-F238E27FC236}">
                  <a16:creationId xmlns:a16="http://schemas.microsoft.com/office/drawing/2014/main" id="{4A28F76A-761D-43C7-AFA8-D0A604254DD1}"/>
                </a:ext>
              </a:extLst>
            </p:cNvPr>
            <p:cNvSpPr/>
            <p:nvPr/>
          </p:nvSpPr>
          <p:spPr>
            <a:xfrm>
              <a:off x="956348" y="3211802"/>
              <a:ext cx="274320" cy="731520"/>
            </a:xfrm>
            <a:prstGeom prst="chevron">
              <a:avLst/>
            </a:prstGeom>
            <a:solidFill>
              <a:srgbClr val="E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rrow: Chevron 17">
              <a:extLst>
                <a:ext uri="{FF2B5EF4-FFF2-40B4-BE49-F238E27FC236}">
                  <a16:creationId xmlns:a16="http://schemas.microsoft.com/office/drawing/2014/main" id="{51EB5E23-03CE-468B-9794-6A804F7FFEC5}"/>
                </a:ext>
              </a:extLst>
            </p:cNvPr>
            <p:cNvSpPr/>
            <p:nvPr/>
          </p:nvSpPr>
          <p:spPr>
            <a:xfrm>
              <a:off x="1191986" y="3211802"/>
              <a:ext cx="274320" cy="731520"/>
            </a:xfrm>
            <a:prstGeom prst="chevron">
              <a:avLst/>
            </a:prstGeom>
            <a:solidFill>
              <a:srgbClr val="E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2" name="Straight Connector 21">
            <a:extLst>
              <a:ext uri="{FF2B5EF4-FFF2-40B4-BE49-F238E27FC236}">
                <a16:creationId xmlns:a16="http://schemas.microsoft.com/office/drawing/2014/main" id="{492F3DD9-39EF-4B72-BC4B-88D4217A93EC}"/>
              </a:ext>
            </a:extLst>
          </p:cNvPr>
          <p:cNvCxnSpPr>
            <a:cxnSpLocks/>
          </p:cNvCxnSpPr>
          <p:nvPr/>
        </p:nvCxnSpPr>
        <p:spPr>
          <a:xfrm>
            <a:off x="670316" y="1355383"/>
            <a:ext cx="1164154" cy="0"/>
          </a:xfrm>
          <a:prstGeom prst="line">
            <a:avLst/>
          </a:prstGeom>
          <a:ln w="68580" cmpd="sng">
            <a:solidFill>
              <a:srgbClr val="EF354D"/>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08DA1FF-815E-4A43-9FB1-D35D08A28A70}"/>
              </a:ext>
            </a:extLst>
          </p:cNvPr>
          <p:cNvCxnSpPr>
            <a:cxnSpLocks/>
          </p:cNvCxnSpPr>
          <p:nvPr/>
        </p:nvCxnSpPr>
        <p:spPr>
          <a:xfrm>
            <a:off x="662152" y="2660850"/>
            <a:ext cx="1052231" cy="0"/>
          </a:xfrm>
          <a:prstGeom prst="line">
            <a:avLst/>
          </a:prstGeom>
          <a:ln w="68580" cmpd="sng">
            <a:solidFill>
              <a:srgbClr val="EF354D"/>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9C01C96-23C7-4238-B787-1192F6E93FE5}"/>
              </a:ext>
            </a:extLst>
          </p:cNvPr>
          <p:cNvCxnSpPr>
            <a:cxnSpLocks/>
          </p:cNvCxnSpPr>
          <p:nvPr/>
        </p:nvCxnSpPr>
        <p:spPr>
          <a:xfrm>
            <a:off x="687048" y="3836747"/>
            <a:ext cx="822960" cy="0"/>
          </a:xfrm>
          <a:prstGeom prst="line">
            <a:avLst/>
          </a:prstGeom>
          <a:ln w="68580" cmpd="sng">
            <a:solidFill>
              <a:srgbClr val="EF354D"/>
            </a:solidFill>
          </a:ln>
        </p:spPr>
        <p:style>
          <a:lnRef idx="2">
            <a:schemeClr val="accent1"/>
          </a:lnRef>
          <a:fillRef idx="0">
            <a:schemeClr val="accent1"/>
          </a:fillRef>
          <a:effectRef idx="1">
            <a:schemeClr val="accent1"/>
          </a:effectRef>
          <a:fontRef idx="minor">
            <a:schemeClr val="tx1"/>
          </a:fontRef>
        </p:style>
      </p:cxnSp>
      <p:sp>
        <p:nvSpPr>
          <p:cNvPr id="33" name="Text Placeholder 32">
            <a:extLst>
              <a:ext uri="{FF2B5EF4-FFF2-40B4-BE49-F238E27FC236}">
                <a16:creationId xmlns:a16="http://schemas.microsoft.com/office/drawing/2014/main" id="{E204C5B3-ECB0-4CFA-B813-A6497D1F3C58}"/>
              </a:ext>
            </a:extLst>
          </p:cNvPr>
          <p:cNvSpPr>
            <a:spLocks noGrp="1"/>
          </p:cNvSpPr>
          <p:nvPr>
            <p:ph type="body" sz="quarter" idx="14"/>
          </p:nvPr>
        </p:nvSpPr>
        <p:spPr>
          <a:xfrm>
            <a:off x="2834783" y="5067519"/>
            <a:ext cx="8775700" cy="1201737"/>
          </a:xfrm>
        </p:spPr>
        <p:txBody>
          <a:bodyPr>
            <a:normAutofit/>
          </a:bodyPr>
          <a:lstStyle>
            <a:lvl1pPr>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AE22C462-DD2D-41A4-9AD0-DD9037A7C35B}"/>
              </a:ext>
            </a:extLst>
          </p:cNvPr>
          <p:cNvSpPr>
            <a:spLocks noGrp="1"/>
          </p:cNvSpPr>
          <p:nvPr>
            <p:ph type="body" sz="quarter" idx="15" hasCustomPrompt="1"/>
          </p:nvPr>
        </p:nvSpPr>
        <p:spPr>
          <a:xfrm>
            <a:off x="683508" y="1395868"/>
            <a:ext cx="10940167" cy="852487"/>
          </a:xfrm>
        </p:spPr>
        <p:txBody>
          <a:bodyPr>
            <a:normAutofit/>
          </a:bodyPr>
          <a:lstStyle>
            <a:lvl1pP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Text here</a:t>
            </a:r>
          </a:p>
        </p:txBody>
      </p:sp>
      <p:sp>
        <p:nvSpPr>
          <p:cNvPr id="32" name="Text Placeholder 10">
            <a:extLst>
              <a:ext uri="{FF2B5EF4-FFF2-40B4-BE49-F238E27FC236}">
                <a16:creationId xmlns:a16="http://schemas.microsoft.com/office/drawing/2014/main" id="{DF4646D4-7B2E-468E-AAB9-B2C50F114F6B}"/>
              </a:ext>
            </a:extLst>
          </p:cNvPr>
          <p:cNvSpPr>
            <a:spLocks noGrp="1"/>
          </p:cNvSpPr>
          <p:nvPr>
            <p:ph type="body" sz="quarter" idx="16" hasCustomPrompt="1"/>
          </p:nvPr>
        </p:nvSpPr>
        <p:spPr>
          <a:xfrm>
            <a:off x="670316" y="2692805"/>
            <a:ext cx="10940167" cy="852487"/>
          </a:xfrm>
        </p:spPr>
        <p:txBody>
          <a:bodyPr>
            <a:normAutofit/>
          </a:bodyPr>
          <a:lstStyle>
            <a:lvl1pP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Text here</a:t>
            </a:r>
          </a:p>
        </p:txBody>
      </p:sp>
      <p:sp>
        <p:nvSpPr>
          <p:cNvPr id="34" name="Text Placeholder 10">
            <a:extLst>
              <a:ext uri="{FF2B5EF4-FFF2-40B4-BE49-F238E27FC236}">
                <a16:creationId xmlns:a16="http://schemas.microsoft.com/office/drawing/2014/main" id="{9DCE0A15-F7FF-476A-BE8A-8C9C3278191D}"/>
              </a:ext>
            </a:extLst>
          </p:cNvPr>
          <p:cNvSpPr>
            <a:spLocks noGrp="1"/>
          </p:cNvSpPr>
          <p:nvPr>
            <p:ph type="body" sz="quarter" idx="17" hasCustomPrompt="1"/>
          </p:nvPr>
        </p:nvSpPr>
        <p:spPr>
          <a:xfrm>
            <a:off x="683508" y="3880162"/>
            <a:ext cx="10940167" cy="852487"/>
          </a:xfrm>
        </p:spPr>
        <p:txBody>
          <a:bodyPr>
            <a:normAutofit/>
          </a:bodyPr>
          <a:lstStyle>
            <a:lvl1pP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Text here</a:t>
            </a:r>
          </a:p>
        </p:txBody>
      </p:sp>
      <p:sp>
        <p:nvSpPr>
          <p:cNvPr id="9" name="object 4">
            <a:extLst>
              <a:ext uri="{FF2B5EF4-FFF2-40B4-BE49-F238E27FC236}">
                <a16:creationId xmlns:a16="http://schemas.microsoft.com/office/drawing/2014/main" id="{9F81E8C1-39F4-4AB1-89BF-AAB42953DB98}"/>
              </a:ext>
            </a:extLst>
          </p:cNvPr>
          <p:cNvSpPr txBox="1"/>
          <p:nvPr userDrawn="1"/>
        </p:nvSpPr>
        <p:spPr>
          <a:xfrm>
            <a:off x="1248363" y="5067519"/>
            <a:ext cx="1353381" cy="1202252"/>
          </a:xfrm>
          <a:prstGeom prst="rect">
            <a:avLst/>
          </a:prstGeom>
        </p:spPr>
        <p:txBody>
          <a:bodyPr vert="horz" wrap="square" lIns="0" tIns="0" rIns="0" bIns="0" rtlCol="0" anchor="ctr">
            <a:spAutoFit/>
          </a:bodyPr>
          <a:lstStyle/>
          <a:p>
            <a:pPr marL="10478" marR="0" lvl="0" indent="0" algn="ctr" defTabSz="914400" rtl="0" eaLnBrk="1" fontAlgn="auto" latinLnBrk="0" hangingPunct="1">
              <a:lnSpc>
                <a:spcPct val="110000"/>
              </a:lnSpc>
              <a:spcBef>
                <a:spcPts val="0"/>
              </a:spcBef>
              <a:spcAft>
                <a:spcPts val="200"/>
              </a:spcAft>
              <a:buClrTx/>
              <a:buSzTx/>
              <a:buFontTx/>
              <a:buNone/>
              <a:tabLst/>
              <a:defRPr/>
            </a:pPr>
            <a:r>
              <a:rPr kumimoji="0" lang="en-US" sz="1800" b="1" i="0" u="none" strike="noStrike" kern="1200" cap="none" spc="0" normalizeH="0" baseline="0" noProof="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ACTIVATE CHANGE ON YOUR BOARD</a:t>
            </a:r>
          </a:p>
        </p:txBody>
      </p:sp>
      <p:sp>
        <p:nvSpPr>
          <p:cNvPr id="12" name="Text Placeholder 11">
            <a:extLst>
              <a:ext uri="{FF2B5EF4-FFF2-40B4-BE49-F238E27FC236}">
                <a16:creationId xmlns:a16="http://schemas.microsoft.com/office/drawing/2014/main" id="{9E66E5CB-9719-4A9A-987C-07C7FD257126}"/>
              </a:ext>
            </a:extLst>
          </p:cNvPr>
          <p:cNvSpPr>
            <a:spLocks noGrp="1"/>
          </p:cNvSpPr>
          <p:nvPr>
            <p:ph type="body" sz="quarter" idx="18" hasCustomPrompt="1"/>
          </p:nvPr>
        </p:nvSpPr>
        <p:spPr>
          <a:xfrm>
            <a:off x="1420813" y="536005"/>
            <a:ext cx="5608637" cy="452438"/>
          </a:xfrm>
        </p:spPr>
        <p:txBody>
          <a:bodyPr>
            <a:normAutofit/>
          </a:bodyPr>
          <a:lstStyle>
            <a:lvl1pPr marL="0" indent="0">
              <a:buNone/>
              <a:defRPr sz="2400" b="1">
                <a:solidFill>
                  <a:schemeClr val="tx2"/>
                </a:solidFill>
              </a:defRPr>
            </a:lvl1pPr>
          </a:lstStyle>
          <a:p>
            <a:pPr lvl="0"/>
            <a:r>
              <a:rPr lang="en-US" b="1"/>
              <a:t>USE CASE TITLE HERE</a:t>
            </a:r>
            <a:endParaRPr lang="en-US"/>
          </a:p>
        </p:txBody>
      </p:sp>
      <p:sp>
        <p:nvSpPr>
          <p:cNvPr id="13" name="TextBox 12">
            <a:extLst>
              <a:ext uri="{FF2B5EF4-FFF2-40B4-BE49-F238E27FC236}">
                <a16:creationId xmlns:a16="http://schemas.microsoft.com/office/drawing/2014/main" id="{94EB397F-693C-4C02-8EB1-FEE19C9CB6B9}"/>
              </a:ext>
            </a:extLst>
          </p:cNvPr>
          <p:cNvSpPr txBox="1"/>
          <p:nvPr userDrawn="1"/>
        </p:nvSpPr>
        <p:spPr>
          <a:xfrm>
            <a:off x="584052" y="2303963"/>
            <a:ext cx="2260662" cy="338554"/>
          </a:xfrm>
          <a:prstGeom prst="rect">
            <a:avLst/>
          </a:prstGeom>
          <a:noFill/>
        </p:spPr>
        <p:txBody>
          <a:bodyPr wrap="square" rtlCol="0" anchor="b">
            <a:spAutoFit/>
          </a:bodyPr>
          <a:lstStyle/>
          <a:p>
            <a:r>
              <a:rPr lang="en-US" sz="1600" b="1">
                <a:solidFill>
                  <a:schemeClr val="accent2"/>
                </a:solidFill>
              </a:rPr>
              <a:t>SOLUTION</a:t>
            </a:r>
          </a:p>
        </p:txBody>
      </p:sp>
      <p:sp>
        <p:nvSpPr>
          <p:cNvPr id="36" name="TextBox 35">
            <a:extLst>
              <a:ext uri="{FF2B5EF4-FFF2-40B4-BE49-F238E27FC236}">
                <a16:creationId xmlns:a16="http://schemas.microsoft.com/office/drawing/2014/main" id="{7E362C1E-46D6-49B4-982E-B5C3413BA5F9}"/>
              </a:ext>
            </a:extLst>
          </p:cNvPr>
          <p:cNvSpPr txBox="1"/>
          <p:nvPr userDrawn="1"/>
        </p:nvSpPr>
        <p:spPr>
          <a:xfrm>
            <a:off x="626775" y="1009648"/>
            <a:ext cx="2260662" cy="338554"/>
          </a:xfrm>
          <a:prstGeom prst="rect">
            <a:avLst/>
          </a:prstGeom>
          <a:noFill/>
        </p:spPr>
        <p:txBody>
          <a:bodyPr wrap="square" rtlCol="0" anchor="b">
            <a:spAutoFit/>
          </a:bodyPr>
          <a:lstStyle/>
          <a:p>
            <a:r>
              <a:rPr lang="en-US" sz="1600" b="1">
                <a:solidFill>
                  <a:schemeClr val="accent2"/>
                </a:solidFill>
              </a:rPr>
              <a:t>CONTEXT</a:t>
            </a:r>
          </a:p>
        </p:txBody>
      </p:sp>
      <p:sp>
        <p:nvSpPr>
          <p:cNvPr id="37" name="TextBox 36">
            <a:extLst>
              <a:ext uri="{FF2B5EF4-FFF2-40B4-BE49-F238E27FC236}">
                <a16:creationId xmlns:a16="http://schemas.microsoft.com/office/drawing/2014/main" id="{2BB3CBE1-96E4-4DBA-8B0D-767884990B24}"/>
              </a:ext>
            </a:extLst>
          </p:cNvPr>
          <p:cNvSpPr txBox="1"/>
          <p:nvPr userDrawn="1"/>
        </p:nvSpPr>
        <p:spPr>
          <a:xfrm>
            <a:off x="626775" y="3486564"/>
            <a:ext cx="2260662" cy="338554"/>
          </a:xfrm>
          <a:prstGeom prst="rect">
            <a:avLst/>
          </a:prstGeom>
          <a:noFill/>
        </p:spPr>
        <p:txBody>
          <a:bodyPr wrap="square" rtlCol="0">
            <a:spAutoFit/>
          </a:bodyPr>
          <a:lstStyle/>
          <a:p>
            <a:r>
              <a:rPr lang="en-US" sz="1600" b="1">
                <a:solidFill>
                  <a:schemeClr val="accent2"/>
                </a:solidFill>
              </a:rPr>
              <a:t>IMPACT</a:t>
            </a:r>
          </a:p>
        </p:txBody>
      </p:sp>
      <p:grpSp>
        <p:nvGrpSpPr>
          <p:cNvPr id="20" name="Group 19">
            <a:extLst>
              <a:ext uri="{FF2B5EF4-FFF2-40B4-BE49-F238E27FC236}">
                <a16:creationId xmlns:a16="http://schemas.microsoft.com/office/drawing/2014/main" id="{4FD4FD67-9B47-4799-B15F-91C59EECF5BF}"/>
              </a:ext>
            </a:extLst>
          </p:cNvPr>
          <p:cNvGrpSpPr/>
          <p:nvPr userDrawn="1"/>
        </p:nvGrpSpPr>
        <p:grpSpPr>
          <a:xfrm>
            <a:off x="630036" y="5466976"/>
            <a:ext cx="548640" cy="419188"/>
            <a:chOff x="720710" y="3211802"/>
            <a:chExt cx="745596" cy="731520"/>
          </a:xfrm>
        </p:grpSpPr>
        <p:sp>
          <p:nvSpPr>
            <p:cNvPr id="21" name="Arrow: Chevron 20">
              <a:extLst>
                <a:ext uri="{FF2B5EF4-FFF2-40B4-BE49-F238E27FC236}">
                  <a16:creationId xmlns:a16="http://schemas.microsoft.com/office/drawing/2014/main" id="{C8D2B817-0A44-4DA6-92C8-9F896C13A11F}"/>
                </a:ext>
              </a:extLst>
            </p:cNvPr>
            <p:cNvSpPr/>
            <p:nvPr/>
          </p:nvSpPr>
          <p:spPr>
            <a:xfrm>
              <a:off x="720710" y="3211802"/>
              <a:ext cx="274320" cy="731520"/>
            </a:xfrm>
            <a:prstGeom prst="chevron">
              <a:avLst/>
            </a:prstGeom>
            <a:solidFill>
              <a:srgbClr val="E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Arrow: Chevron 22">
              <a:extLst>
                <a:ext uri="{FF2B5EF4-FFF2-40B4-BE49-F238E27FC236}">
                  <a16:creationId xmlns:a16="http://schemas.microsoft.com/office/drawing/2014/main" id="{0F25E09B-653D-4F11-B1B0-0B47E22C26F4}"/>
                </a:ext>
              </a:extLst>
            </p:cNvPr>
            <p:cNvSpPr/>
            <p:nvPr/>
          </p:nvSpPr>
          <p:spPr>
            <a:xfrm>
              <a:off x="956348" y="3211802"/>
              <a:ext cx="274320" cy="731520"/>
            </a:xfrm>
            <a:prstGeom prst="chevron">
              <a:avLst/>
            </a:prstGeom>
            <a:solidFill>
              <a:srgbClr val="E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Arrow: Chevron 23">
              <a:extLst>
                <a:ext uri="{FF2B5EF4-FFF2-40B4-BE49-F238E27FC236}">
                  <a16:creationId xmlns:a16="http://schemas.microsoft.com/office/drawing/2014/main" id="{6A18AF08-1F74-4796-9E78-2CB35C91A6D2}"/>
                </a:ext>
              </a:extLst>
            </p:cNvPr>
            <p:cNvSpPr/>
            <p:nvPr/>
          </p:nvSpPr>
          <p:spPr>
            <a:xfrm>
              <a:off x="1191986" y="3211802"/>
              <a:ext cx="274320" cy="731520"/>
            </a:xfrm>
            <a:prstGeom prst="chevron">
              <a:avLst/>
            </a:prstGeom>
            <a:solidFill>
              <a:srgbClr val="E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0" name="Group 59">
            <a:extLst>
              <a:ext uri="{FF2B5EF4-FFF2-40B4-BE49-F238E27FC236}">
                <a16:creationId xmlns:a16="http://schemas.microsoft.com/office/drawing/2014/main" id="{F314DD4C-5766-4D86-8183-69D5D1C374E0}"/>
              </a:ext>
            </a:extLst>
          </p:cNvPr>
          <p:cNvGrpSpPr>
            <a:grpSpLocks noChangeAspect="1"/>
          </p:cNvGrpSpPr>
          <p:nvPr userDrawn="1"/>
        </p:nvGrpSpPr>
        <p:grpSpPr>
          <a:xfrm>
            <a:off x="129366" y="6526291"/>
            <a:ext cx="640080" cy="119943"/>
            <a:chOff x="398463" y="404813"/>
            <a:chExt cx="1627187" cy="307976"/>
          </a:xfrm>
          <a:solidFill>
            <a:sysClr val="windowText" lastClr="000000"/>
          </a:solidFill>
        </p:grpSpPr>
        <p:sp>
          <p:nvSpPr>
            <p:cNvPr id="61" name="Oval 5">
              <a:extLst>
                <a:ext uri="{FF2B5EF4-FFF2-40B4-BE49-F238E27FC236}">
                  <a16:creationId xmlns:a16="http://schemas.microsoft.com/office/drawing/2014/main" id="{4B162A99-BA7B-48DC-BDFA-1568E9C4C1F7}"/>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2600" kern="0">
                <a:solidFill>
                  <a:prstClr val="white"/>
                </a:solidFill>
                <a:latin typeface="Verdana"/>
              </a:endParaRPr>
            </a:p>
          </p:txBody>
        </p:sp>
        <p:sp>
          <p:nvSpPr>
            <p:cNvPr id="62" name="Freeform 6">
              <a:extLst>
                <a:ext uri="{FF2B5EF4-FFF2-40B4-BE49-F238E27FC236}">
                  <a16:creationId xmlns:a16="http://schemas.microsoft.com/office/drawing/2014/main" id="{492C03C7-685E-4A51-B7F5-94E14B01DDC9}"/>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2600" kern="0">
                <a:solidFill>
                  <a:prstClr val="white"/>
                </a:solidFill>
                <a:latin typeface="Verdana"/>
              </a:endParaRPr>
            </a:p>
          </p:txBody>
        </p:sp>
        <p:sp>
          <p:nvSpPr>
            <p:cNvPr id="63" name="Rectangle 7">
              <a:extLst>
                <a:ext uri="{FF2B5EF4-FFF2-40B4-BE49-F238E27FC236}">
                  <a16:creationId xmlns:a16="http://schemas.microsoft.com/office/drawing/2014/main" id="{F51953AC-8CF6-43FB-8E1D-EF565703BEF6}"/>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sz="2600" kern="0">
                <a:solidFill>
                  <a:prstClr val="white"/>
                </a:solidFill>
                <a:latin typeface="Verdana"/>
              </a:endParaRPr>
            </a:p>
          </p:txBody>
        </p:sp>
        <p:sp>
          <p:nvSpPr>
            <p:cNvPr id="64" name="Freeform 8">
              <a:extLst>
                <a:ext uri="{FF2B5EF4-FFF2-40B4-BE49-F238E27FC236}">
                  <a16:creationId xmlns:a16="http://schemas.microsoft.com/office/drawing/2014/main" id="{863DD923-3BAF-4F7D-BAF3-C2C4EA46854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2600" kern="0">
                <a:solidFill>
                  <a:prstClr val="white"/>
                </a:solidFill>
                <a:latin typeface="Verdana"/>
              </a:endParaRPr>
            </a:p>
          </p:txBody>
        </p:sp>
        <p:sp>
          <p:nvSpPr>
            <p:cNvPr id="65" name="Rectangle 9">
              <a:extLst>
                <a:ext uri="{FF2B5EF4-FFF2-40B4-BE49-F238E27FC236}">
                  <a16:creationId xmlns:a16="http://schemas.microsoft.com/office/drawing/2014/main" id="{E58416AC-58D6-4CBC-86AB-5889E5FF7755}"/>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sz="2600" kern="0">
                <a:solidFill>
                  <a:prstClr val="white"/>
                </a:solidFill>
                <a:latin typeface="Verdana"/>
              </a:endParaRPr>
            </a:p>
          </p:txBody>
        </p:sp>
        <p:sp>
          <p:nvSpPr>
            <p:cNvPr id="66" name="Rectangle 10">
              <a:extLst>
                <a:ext uri="{FF2B5EF4-FFF2-40B4-BE49-F238E27FC236}">
                  <a16:creationId xmlns:a16="http://schemas.microsoft.com/office/drawing/2014/main" id="{3D77AA1C-1597-4678-9B90-4D18BF4D692A}"/>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sz="2600" kern="0">
                <a:solidFill>
                  <a:prstClr val="white"/>
                </a:solidFill>
                <a:latin typeface="Verdana"/>
              </a:endParaRPr>
            </a:p>
          </p:txBody>
        </p:sp>
        <p:sp>
          <p:nvSpPr>
            <p:cNvPr id="67" name="Freeform 11">
              <a:extLst>
                <a:ext uri="{FF2B5EF4-FFF2-40B4-BE49-F238E27FC236}">
                  <a16:creationId xmlns:a16="http://schemas.microsoft.com/office/drawing/2014/main" id="{EDA7F545-82F0-46C3-8260-5EF569AD1D48}"/>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2600" kern="0">
                <a:solidFill>
                  <a:prstClr val="white"/>
                </a:solidFill>
                <a:latin typeface="Verdana"/>
              </a:endParaRPr>
            </a:p>
          </p:txBody>
        </p:sp>
        <p:sp>
          <p:nvSpPr>
            <p:cNvPr id="68" name="Freeform 12">
              <a:extLst>
                <a:ext uri="{FF2B5EF4-FFF2-40B4-BE49-F238E27FC236}">
                  <a16:creationId xmlns:a16="http://schemas.microsoft.com/office/drawing/2014/main" id="{7CADE85B-1B1A-48E3-95CF-E19BDEE30E8E}"/>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2600" kern="0">
                <a:solidFill>
                  <a:prstClr val="white"/>
                </a:solidFill>
                <a:latin typeface="Verdana"/>
              </a:endParaRPr>
            </a:p>
          </p:txBody>
        </p:sp>
        <p:sp>
          <p:nvSpPr>
            <p:cNvPr id="69" name="Freeform 13">
              <a:extLst>
                <a:ext uri="{FF2B5EF4-FFF2-40B4-BE49-F238E27FC236}">
                  <a16:creationId xmlns:a16="http://schemas.microsoft.com/office/drawing/2014/main" id="{ECD12DCA-AA99-4FBE-B2BD-5AF831915B6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2600" kern="0">
                <a:solidFill>
                  <a:prstClr val="white"/>
                </a:solidFill>
                <a:latin typeface="Verdana"/>
              </a:endParaRPr>
            </a:p>
          </p:txBody>
        </p:sp>
        <p:sp>
          <p:nvSpPr>
            <p:cNvPr id="70" name="Freeform 14">
              <a:extLst>
                <a:ext uri="{FF2B5EF4-FFF2-40B4-BE49-F238E27FC236}">
                  <a16:creationId xmlns:a16="http://schemas.microsoft.com/office/drawing/2014/main" id="{37C28427-16F1-43F9-A412-99895882174A}"/>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2600" kern="0">
                <a:solidFill>
                  <a:prstClr val="white"/>
                </a:solidFill>
                <a:latin typeface="Verdana"/>
              </a:endParaRPr>
            </a:p>
          </p:txBody>
        </p:sp>
      </p:grpSp>
      <p:sp>
        <p:nvSpPr>
          <p:cNvPr id="71" name="Slide Number Placeholder 5">
            <a:extLst>
              <a:ext uri="{FF2B5EF4-FFF2-40B4-BE49-F238E27FC236}">
                <a16:creationId xmlns:a16="http://schemas.microsoft.com/office/drawing/2014/main" id="{09287EF8-3D92-4929-B6B2-A93A03134373}"/>
              </a:ext>
            </a:extLst>
          </p:cNvPr>
          <p:cNvSpPr>
            <a:spLocks noGrp="1"/>
          </p:cNvSpPr>
          <p:nvPr>
            <p:ph type="sldNum" sz="quarter" idx="4"/>
          </p:nvPr>
        </p:nvSpPr>
        <p:spPr>
          <a:xfrm>
            <a:off x="5882881" y="6484009"/>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pic>
        <p:nvPicPr>
          <p:cNvPr id="72" name="Graphic 71">
            <a:extLst>
              <a:ext uri="{FF2B5EF4-FFF2-40B4-BE49-F238E27FC236}">
                <a16:creationId xmlns:a16="http://schemas.microsoft.com/office/drawing/2014/main" id="{9D788E1C-C85C-4940-97B2-3EBE4B0F055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22554" y="6526291"/>
            <a:ext cx="640080" cy="131502"/>
          </a:xfrm>
          <a:prstGeom prst="rect">
            <a:avLst/>
          </a:prstGeom>
        </p:spPr>
      </p:pic>
    </p:spTree>
    <p:extLst>
      <p:ext uri="{BB962C8B-B14F-4D97-AF65-F5344CB8AC3E}">
        <p14:creationId xmlns:p14="http://schemas.microsoft.com/office/powerpoint/2010/main" val="2073751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TEST_BreadcrumbsWhite">
    <p:bg>
      <p:bgRef idx="1001">
        <a:schemeClr val="bg1"/>
      </p:bgRef>
    </p:bg>
    <p:spTree>
      <p:nvGrpSpPr>
        <p:cNvPr id="1" name=""/>
        <p:cNvGrpSpPr/>
        <p:nvPr/>
      </p:nvGrpSpPr>
      <p:grpSpPr>
        <a:xfrm>
          <a:off x="0" y="0"/>
          <a:ext cx="0" cy="0"/>
          <a:chOff x="0" y="0"/>
          <a:chExt cx="0" cy="0"/>
        </a:xfrm>
      </p:grpSpPr>
      <p:graphicFrame>
        <p:nvGraphicFramePr>
          <p:cNvPr id="22" name="Draft Stamp">
            <a:extLst>
              <a:ext uri="{FF2B5EF4-FFF2-40B4-BE49-F238E27FC236}">
                <a16:creationId xmlns:a16="http://schemas.microsoft.com/office/drawing/2014/main" id="{50EC1BC8-720C-43B4-B500-6CF62D98FFCA}"/>
              </a:ext>
            </a:extLst>
          </p:cNvPr>
          <p:cNvGraphicFramePr>
            <a:graphicFrameLocks noGrp="1"/>
          </p:cNvGraphicFramePr>
          <p:nvPr userDrawn="1"/>
        </p:nvGraphicFramePr>
        <p:xfrm>
          <a:off x="11055350" y="16289"/>
          <a:ext cx="1136650" cy="482600"/>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256766481"/>
                    </a:ext>
                  </a:extLst>
                </a:gridCol>
              </a:tblGrid>
              <a:tr h="482600">
                <a:tc>
                  <a:txBody>
                    <a:bodyPr/>
                    <a:lstStyle/>
                    <a:p>
                      <a:r>
                        <a:rPr lang="en-US" sz="24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3959305563"/>
                  </a:ext>
                </a:extLst>
              </a:tr>
            </a:tbl>
          </a:graphicData>
        </a:graphic>
      </p:graphicFrame>
      <p:sp>
        <p:nvSpPr>
          <p:cNvPr id="29" name="Text Placeholder 29">
            <a:extLst>
              <a:ext uri="{FF2B5EF4-FFF2-40B4-BE49-F238E27FC236}">
                <a16:creationId xmlns:a16="http://schemas.microsoft.com/office/drawing/2014/main" id="{B05A4968-E100-408B-A6D8-C4A4F94C80E4}"/>
              </a:ext>
            </a:extLst>
          </p:cNvPr>
          <p:cNvSpPr>
            <a:spLocks noGrp="1"/>
          </p:cNvSpPr>
          <p:nvPr>
            <p:ph type="body" sz="quarter" idx="11" hasCustomPrompt="1"/>
          </p:nvPr>
        </p:nvSpPr>
        <p:spPr>
          <a:xfrm>
            <a:off x="1308100" y="21224"/>
            <a:ext cx="8094518"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grpSp>
        <p:nvGrpSpPr>
          <p:cNvPr id="2" name="Group 1">
            <a:extLst>
              <a:ext uri="{FF2B5EF4-FFF2-40B4-BE49-F238E27FC236}">
                <a16:creationId xmlns:a16="http://schemas.microsoft.com/office/drawing/2014/main" id="{8EAC1B1F-5CE0-42A6-8CA0-B9C32D974FCB}"/>
              </a:ext>
            </a:extLst>
          </p:cNvPr>
          <p:cNvGrpSpPr/>
          <p:nvPr userDrawn="1"/>
        </p:nvGrpSpPr>
        <p:grpSpPr>
          <a:xfrm>
            <a:off x="143115" y="85712"/>
            <a:ext cx="1193800" cy="215444"/>
            <a:chOff x="143115" y="85712"/>
            <a:chExt cx="1193800" cy="215444"/>
          </a:xfrm>
        </p:grpSpPr>
        <p:sp>
          <p:nvSpPr>
            <p:cNvPr id="31" name="Arrow: Chevron 30">
              <a:extLst>
                <a:ext uri="{FF2B5EF4-FFF2-40B4-BE49-F238E27FC236}">
                  <a16:creationId xmlns:a16="http://schemas.microsoft.com/office/drawing/2014/main" id="{7CDFFBB2-9449-4532-BABA-74950091614E}"/>
                </a:ext>
              </a:extLst>
            </p:cNvPr>
            <p:cNvSpPr/>
            <p:nvPr/>
          </p:nvSpPr>
          <p:spPr>
            <a:xfrm>
              <a:off x="143115" y="85712"/>
              <a:ext cx="284694" cy="215444"/>
            </a:xfrm>
            <a:prstGeom prst="chevron">
              <a:avLst/>
            </a:prstGeom>
            <a:solidFill>
              <a:schemeClr val="accent2"/>
            </a:solid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2" name="Arrow: Chevron 31">
              <a:extLst>
                <a:ext uri="{FF2B5EF4-FFF2-40B4-BE49-F238E27FC236}">
                  <a16:creationId xmlns:a16="http://schemas.microsoft.com/office/drawing/2014/main" id="{CF1CF00D-E548-40BE-9AE0-6E5FD87585D1}"/>
                </a:ext>
              </a:extLst>
            </p:cNvPr>
            <p:cNvSpPr/>
            <p:nvPr/>
          </p:nvSpPr>
          <p:spPr>
            <a:xfrm>
              <a:off x="324936" y="85712"/>
              <a:ext cx="284694" cy="215444"/>
            </a:xfrm>
            <a:prstGeom prst="chevron">
              <a:avLst/>
            </a:prstGeom>
            <a:no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3" name="Arrow: Chevron 32">
              <a:extLst>
                <a:ext uri="{FF2B5EF4-FFF2-40B4-BE49-F238E27FC236}">
                  <a16:creationId xmlns:a16="http://schemas.microsoft.com/office/drawing/2014/main" id="{6DDBA562-7E40-47A1-9205-8A0E2D229B5D}"/>
                </a:ext>
              </a:extLst>
            </p:cNvPr>
            <p:cNvSpPr/>
            <p:nvPr/>
          </p:nvSpPr>
          <p:spPr>
            <a:xfrm>
              <a:off x="506757" y="85712"/>
              <a:ext cx="284694" cy="215444"/>
            </a:xfrm>
            <a:prstGeom prst="chevron">
              <a:avLst/>
            </a:prstGeom>
            <a:no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4" name="Arrow: Chevron 33">
              <a:extLst>
                <a:ext uri="{FF2B5EF4-FFF2-40B4-BE49-F238E27FC236}">
                  <a16:creationId xmlns:a16="http://schemas.microsoft.com/office/drawing/2014/main" id="{8D872F65-2148-4A2F-876D-74C1699607EB}"/>
                </a:ext>
              </a:extLst>
            </p:cNvPr>
            <p:cNvSpPr/>
            <p:nvPr/>
          </p:nvSpPr>
          <p:spPr>
            <a:xfrm>
              <a:off x="688578" y="85712"/>
              <a:ext cx="284694" cy="215444"/>
            </a:xfrm>
            <a:prstGeom prst="chevron">
              <a:avLst/>
            </a:prstGeom>
            <a:no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5" name="Arrow: Chevron 34">
              <a:extLst>
                <a:ext uri="{FF2B5EF4-FFF2-40B4-BE49-F238E27FC236}">
                  <a16:creationId xmlns:a16="http://schemas.microsoft.com/office/drawing/2014/main" id="{9215417A-214E-4265-9152-4C6ED0D31EC4}"/>
                </a:ext>
              </a:extLst>
            </p:cNvPr>
            <p:cNvSpPr/>
            <p:nvPr/>
          </p:nvSpPr>
          <p:spPr>
            <a:xfrm>
              <a:off x="870399" y="85712"/>
              <a:ext cx="284694" cy="215444"/>
            </a:xfrm>
            <a:prstGeom prst="chevron">
              <a:avLst/>
            </a:prstGeom>
            <a:no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6" name="Arrow: Chevron 35">
              <a:extLst>
                <a:ext uri="{FF2B5EF4-FFF2-40B4-BE49-F238E27FC236}">
                  <a16:creationId xmlns:a16="http://schemas.microsoft.com/office/drawing/2014/main" id="{C73AF19E-1409-40A2-983D-EEED841A79B0}"/>
                </a:ext>
              </a:extLst>
            </p:cNvPr>
            <p:cNvSpPr/>
            <p:nvPr/>
          </p:nvSpPr>
          <p:spPr>
            <a:xfrm>
              <a:off x="1052221" y="85712"/>
              <a:ext cx="284694" cy="215444"/>
            </a:xfrm>
            <a:prstGeom prst="chevron">
              <a:avLst/>
            </a:prstGeom>
            <a:no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grpSp>
      <p:sp>
        <p:nvSpPr>
          <p:cNvPr id="26" name="General_Fill_9">
            <a:extLst>
              <a:ext uri="{FF2B5EF4-FFF2-40B4-BE49-F238E27FC236}">
                <a16:creationId xmlns:a16="http://schemas.microsoft.com/office/drawing/2014/main" id="{1F190496-380B-4D69-806A-F706CC618026}"/>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42" name="Slide Number Placeholder 5">
            <a:extLst>
              <a:ext uri="{FF2B5EF4-FFF2-40B4-BE49-F238E27FC236}">
                <a16:creationId xmlns:a16="http://schemas.microsoft.com/office/drawing/2014/main" id="{2CFE7828-4FB5-4B2F-95B5-E4961870DA74}"/>
              </a:ext>
            </a:extLst>
          </p:cNvPr>
          <p:cNvSpPr>
            <a:spLocks noGrp="1"/>
          </p:cNvSpPr>
          <p:nvPr>
            <p:ph type="sldNum" sz="quarter" idx="4"/>
          </p:nvPr>
        </p:nvSpPr>
        <p:spPr>
          <a:xfrm>
            <a:off x="5882881" y="6516769"/>
            <a:ext cx="426238" cy="365125"/>
          </a:xfrm>
          <a:prstGeom prst="rect">
            <a:avLst/>
          </a:prstGeom>
        </p:spPr>
        <p:txBody>
          <a:bodyPr vert="horz" lIns="91440" tIns="45720" rIns="91440" bIns="45720" rtlCol="0" anchor="ctr"/>
          <a:lstStyle>
            <a:lvl1pPr algn="ctr">
              <a:defRPr sz="900">
                <a:solidFill>
                  <a:schemeClr val="accent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13274850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978A3-1594-6140-ACF5-01D7DC8EC8AF}"/>
              </a:ext>
            </a:extLst>
          </p:cNvPr>
          <p:cNvSpPr/>
          <p:nvPr userDrawn="1"/>
        </p:nvSpPr>
        <p:spPr>
          <a:xfrm>
            <a:off x="395438" y="0"/>
            <a:ext cx="1124443" cy="885524"/>
          </a:xfrm>
          <a:prstGeom prst="rect">
            <a:avLst/>
          </a:prstGeom>
          <a:solidFill>
            <a:srgbClr val="003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4A3EE-D179-3B43-8FB2-E99C49D64062}"/>
              </a:ext>
            </a:extLst>
          </p:cNvPr>
          <p:cNvSpPr>
            <a:spLocks noGrp="1"/>
          </p:cNvSpPr>
          <p:nvPr>
            <p:ph type="title"/>
          </p:nvPr>
        </p:nvSpPr>
        <p:spPr>
          <a:xfrm>
            <a:off x="1709340" y="197708"/>
            <a:ext cx="10087222" cy="687816"/>
          </a:xfrm>
        </p:spPr>
        <p:txBody>
          <a:bodyPr lIns="0" tIns="0" rIns="0" bIns="0" anchor="t">
            <a:noAutofit/>
          </a:bodyPr>
          <a:lstStyle>
            <a:lvl1pPr>
              <a:defRPr sz="28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05C2A91-924E-2A4C-A900-5B5A81679153}"/>
              </a:ext>
            </a:extLst>
          </p:cNvPr>
          <p:cNvSpPr>
            <a:spLocks noGrp="1"/>
          </p:cNvSpPr>
          <p:nvPr>
            <p:ph idx="1" hasCustomPrompt="1"/>
          </p:nvPr>
        </p:nvSpPr>
        <p:spPr>
          <a:xfrm>
            <a:off x="308938" y="1173648"/>
            <a:ext cx="11401125" cy="4264170"/>
          </a:xfrm>
        </p:spPr>
        <p:txBody>
          <a:bodyPr>
            <a:noAutofit/>
          </a:bodyPr>
          <a:lstStyle>
            <a:lvl1pPr marL="228600" indent="-228600">
              <a:lnSpc>
                <a:spcPts val="2400"/>
              </a:lnSpc>
              <a:buClr>
                <a:srgbClr val="9D2235"/>
              </a:buClr>
              <a:buFont typeface="Wingdings" pitchFamily="2" charset="2"/>
              <a:buChar char="§"/>
              <a:defRPr sz="2000">
                <a:solidFill>
                  <a:schemeClr val="tx1">
                    <a:lumMod val="65000"/>
                    <a:lumOff val="35000"/>
                  </a:schemeClr>
                </a:solidFill>
                <a:latin typeface="Arial" panose="020B0604020202020204" pitchFamily="34" charset="0"/>
                <a:cs typeface="Arial" panose="020B0604020202020204" pitchFamily="34" charset="0"/>
              </a:defRPr>
            </a:lvl1pPr>
            <a:lvl2pPr marL="685800" indent="-228600">
              <a:lnSpc>
                <a:spcPts val="2400"/>
              </a:lnSpc>
              <a:buClr>
                <a:srgbClr val="9D2235"/>
              </a:buClr>
              <a:buFont typeface="Wingdings" pitchFamily="2" charset="2"/>
              <a:buChar char="§"/>
              <a:defRPr sz="1800">
                <a:solidFill>
                  <a:schemeClr val="tx1">
                    <a:lumMod val="65000"/>
                    <a:lumOff val="35000"/>
                  </a:schemeClr>
                </a:solidFill>
                <a:latin typeface="Arial" panose="020B0604020202020204" pitchFamily="34" charset="0"/>
                <a:cs typeface="Arial" panose="020B0604020202020204" pitchFamily="34" charset="0"/>
              </a:defRPr>
            </a:lvl2pPr>
            <a:lvl3pPr marL="1143000" indent="-228600">
              <a:lnSpc>
                <a:spcPts val="20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3pPr>
            <a:lvl4pPr marL="16002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4pPr>
            <a:lvl5pPr marL="20574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335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ATEST_BreadcrumbsWhite">
    <p:bg>
      <p:bgRef idx="1001">
        <a:schemeClr val="bg1"/>
      </p:bgRef>
    </p:bg>
    <p:spTree>
      <p:nvGrpSpPr>
        <p:cNvPr id="1" name=""/>
        <p:cNvGrpSpPr/>
        <p:nvPr/>
      </p:nvGrpSpPr>
      <p:grpSpPr>
        <a:xfrm>
          <a:off x="0" y="0"/>
          <a:ext cx="0" cy="0"/>
          <a:chOff x="0" y="0"/>
          <a:chExt cx="0" cy="0"/>
        </a:xfrm>
      </p:grpSpPr>
      <p:sp>
        <p:nvSpPr>
          <p:cNvPr id="29" name="Text Placeholder 29">
            <a:extLst>
              <a:ext uri="{FF2B5EF4-FFF2-40B4-BE49-F238E27FC236}">
                <a16:creationId xmlns:a16="http://schemas.microsoft.com/office/drawing/2014/main" id="{B05A4968-E100-408B-A6D8-C4A4F94C80E4}"/>
              </a:ext>
            </a:extLst>
          </p:cNvPr>
          <p:cNvSpPr>
            <a:spLocks noGrp="1"/>
          </p:cNvSpPr>
          <p:nvPr>
            <p:ph type="body" sz="quarter" idx="11" hasCustomPrompt="1"/>
          </p:nvPr>
        </p:nvSpPr>
        <p:spPr>
          <a:xfrm>
            <a:off x="1308099" y="21224"/>
            <a:ext cx="8768773" cy="365747"/>
          </a:xfrm>
          <a:prstGeom prst="rect">
            <a:avLst/>
          </a:prstGeom>
        </p:spPr>
        <p:txBody>
          <a:bodyPr anchor="ctr">
            <a:normAutofit/>
          </a:bodyPr>
          <a:lstStyle>
            <a:lvl1pPr marL="0" indent="0">
              <a:buNone/>
              <a:defRPr sz="1100">
                <a:solidFill>
                  <a:schemeClr val="accent2"/>
                </a:solidFill>
              </a:defRPr>
            </a:lvl1pPr>
          </a:lstStyle>
          <a:p>
            <a:pPr lvl="0"/>
            <a:r>
              <a:rPr lang="en-US"/>
              <a:t>01 | SECTION TITLE HERE</a:t>
            </a:r>
          </a:p>
        </p:txBody>
      </p:sp>
      <p:sp>
        <p:nvSpPr>
          <p:cNvPr id="26" name="General_Fill_9">
            <a:extLst>
              <a:ext uri="{FF2B5EF4-FFF2-40B4-BE49-F238E27FC236}">
                <a16:creationId xmlns:a16="http://schemas.microsoft.com/office/drawing/2014/main" id="{1F190496-380B-4D69-806A-F706CC618026}"/>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42" name="Slide Number Placeholder 5">
            <a:extLst>
              <a:ext uri="{FF2B5EF4-FFF2-40B4-BE49-F238E27FC236}">
                <a16:creationId xmlns:a16="http://schemas.microsoft.com/office/drawing/2014/main" id="{2CFE7828-4FB5-4B2F-95B5-E4961870DA74}"/>
              </a:ext>
            </a:extLst>
          </p:cNvPr>
          <p:cNvSpPr>
            <a:spLocks noGrp="1"/>
          </p:cNvSpPr>
          <p:nvPr>
            <p:ph type="sldNum" sz="quarter" idx="4"/>
          </p:nvPr>
        </p:nvSpPr>
        <p:spPr>
          <a:xfrm>
            <a:off x="5882881" y="6516769"/>
            <a:ext cx="426238" cy="365125"/>
          </a:xfrm>
          <a:prstGeom prst="rect">
            <a:avLst/>
          </a:prstGeom>
        </p:spPr>
        <p:txBody>
          <a:bodyPr vert="horz" lIns="91440" tIns="45720" rIns="91440" bIns="45720" rtlCol="0" anchor="ctr"/>
          <a:lstStyle>
            <a:lvl1pPr algn="ctr">
              <a:defRPr sz="900">
                <a:solidFill>
                  <a:schemeClr val="accent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45111731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LATEST_BreadcrumbsBlack">
    <p:spTree>
      <p:nvGrpSpPr>
        <p:cNvPr id="1" name=""/>
        <p:cNvGrpSpPr/>
        <p:nvPr/>
      </p:nvGrpSpPr>
      <p:grpSpPr>
        <a:xfrm>
          <a:off x="0" y="0"/>
          <a:ext cx="0" cy="0"/>
          <a:chOff x="0" y="0"/>
          <a:chExt cx="0" cy="0"/>
        </a:xfrm>
      </p:grpSpPr>
      <p:graphicFrame>
        <p:nvGraphicFramePr>
          <p:cNvPr id="22" name="Draft Stamp">
            <a:extLst>
              <a:ext uri="{FF2B5EF4-FFF2-40B4-BE49-F238E27FC236}">
                <a16:creationId xmlns:a16="http://schemas.microsoft.com/office/drawing/2014/main" id="{50EC1BC8-720C-43B4-B500-6CF62D98FFCA}"/>
              </a:ext>
            </a:extLst>
          </p:cNvPr>
          <p:cNvGraphicFramePr>
            <a:graphicFrameLocks noGrp="1"/>
          </p:cNvGraphicFramePr>
          <p:nvPr userDrawn="1"/>
        </p:nvGraphicFramePr>
        <p:xfrm>
          <a:off x="11055350" y="16289"/>
          <a:ext cx="1136650" cy="482600"/>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256766481"/>
                    </a:ext>
                  </a:extLst>
                </a:gridCol>
              </a:tblGrid>
              <a:tr h="482600">
                <a:tc>
                  <a:txBody>
                    <a:bodyPr/>
                    <a:lstStyle/>
                    <a:p>
                      <a:r>
                        <a:rPr lang="en-US" sz="24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3959305563"/>
                  </a:ext>
                </a:extLst>
              </a:tr>
            </a:tbl>
          </a:graphicData>
        </a:graphic>
      </p:graphicFrame>
      <p:sp>
        <p:nvSpPr>
          <p:cNvPr id="30" name="Rectangle 29">
            <a:extLst>
              <a:ext uri="{FF2B5EF4-FFF2-40B4-BE49-F238E27FC236}">
                <a16:creationId xmlns:a16="http://schemas.microsoft.com/office/drawing/2014/main" id="{B1F77CAE-3714-447E-8411-888CBBF404B7}"/>
              </a:ext>
            </a:extLst>
          </p:cNvPr>
          <p:cNvSpPr/>
          <p:nvPr userDrawn="1"/>
        </p:nvSpPr>
        <p:spPr>
          <a:xfrm>
            <a:off x="0" y="0"/>
            <a:ext cx="6096000" cy="6857998"/>
          </a:xfrm>
          <a:prstGeom prst="rect">
            <a:avLst/>
          </a:prstGeom>
          <a:solidFill>
            <a:schemeClr val="tx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Title 2">
            <a:extLst>
              <a:ext uri="{FF2B5EF4-FFF2-40B4-BE49-F238E27FC236}">
                <a16:creationId xmlns:a16="http://schemas.microsoft.com/office/drawing/2014/main" id="{B2106BC0-DD6E-4183-BE33-A223784BCBC4}"/>
              </a:ext>
            </a:extLst>
          </p:cNvPr>
          <p:cNvSpPr txBox="1">
            <a:spLocks/>
          </p:cNvSpPr>
          <p:nvPr userDrawn="1"/>
        </p:nvSpPr>
        <p:spPr>
          <a:xfrm>
            <a:off x="6531655" y="1272767"/>
            <a:ext cx="1922302" cy="17210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700" b="1">
              <a:ln w="6350" cap="flat">
                <a:noFill/>
                <a:miter lim="800000"/>
              </a:ln>
              <a:solidFill>
                <a:srgbClr val="1176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4DC79280-1686-4057-AF6F-887A8D131E9F}"/>
              </a:ext>
            </a:extLst>
          </p:cNvPr>
          <p:cNvSpPr/>
          <p:nvPr userDrawn="1"/>
        </p:nvSpPr>
        <p:spPr>
          <a:xfrm>
            <a:off x="6584222" y="2555412"/>
            <a:ext cx="4770480" cy="344612"/>
          </a:xfrm>
          <a:prstGeom prst="rect">
            <a:avLst/>
          </a:prstGeom>
          <a:noFill/>
          <a:ln w="10795" cap="flat" cmpd="sng" algn="ctr">
            <a:no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rPr>
              <a:t>WHAT YOU’LL FIND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1176C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5BD5FE98-BEA9-477F-A129-04A65BC4E66E}"/>
              </a:ext>
            </a:extLst>
          </p:cNvPr>
          <p:cNvSpPr/>
          <p:nvPr userDrawn="1"/>
        </p:nvSpPr>
        <p:spPr>
          <a:xfrm>
            <a:off x="6584221" y="4471154"/>
            <a:ext cx="5059033" cy="357984"/>
          </a:xfrm>
          <a:prstGeom prst="rect">
            <a:avLst/>
          </a:prstGeom>
          <a:noFill/>
          <a:ln w="10795"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rPr>
              <a:t>HOW TO USE IT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1176C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40" name="Straight Connector 39">
            <a:extLst>
              <a:ext uri="{FF2B5EF4-FFF2-40B4-BE49-F238E27FC236}">
                <a16:creationId xmlns:a16="http://schemas.microsoft.com/office/drawing/2014/main" id="{58228297-4094-4295-B062-29FA9F125770}"/>
              </a:ext>
            </a:extLst>
          </p:cNvPr>
          <p:cNvCxnSpPr>
            <a:cxnSpLocks/>
          </p:cNvCxnSpPr>
          <p:nvPr userDrawn="1"/>
        </p:nvCxnSpPr>
        <p:spPr>
          <a:xfrm>
            <a:off x="6584222" y="2444328"/>
            <a:ext cx="5059034" cy="0"/>
          </a:xfrm>
          <a:prstGeom prst="line">
            <a:avLst/>
          </a:prstGeom>
          <a:noFill/>
          <a:ln w="57150" cap="flat" cmpd="sng" algn="ctr">
            <a:solidFill>
              <a:schemeClr val="bg1"/>
            </a:solidFill>
            <a:prstDash val="solid"/>
          </a:ln>
          <a:effectLst/>
        </p:spPr>
      </p:cxnSp>
      <p:cxnSp>
        <p:nvCxnSpPr>
          <p:cNvPr id="41" name="Straight Connector 40">
            <a:extLst>
              <a:ext uri="{FF2B5EF4-FFF2-40B4-BE49-F238E27FC236}">
                <a16:creationId xmlns:a16="http://schemas.microsoft.com/office/drawing/2014/main" id="{2301FD49-FF78-433B-8B36-C3231ED83B38}"/>
              </a:ext>
            </a:extLst>
          </p:cNvPr>
          <p:cNvCxnSpPr>
            <a:cxnSpLocks/>
          </p:cNvCxnSpPr>
          <p:nvPr userDrawn="1"/>
        </p:nvCxnSpPr>
        <p:spPr>
          <a:xfrm>
            <a:off x="6584222" y="4355183"/>
            <a:ext cx="5059034" cy="0"/>
          </a:xfrm>
          <a:prstGeom prst="line">
            <a:avLst/>
          </a:prstGeom>
          <a:noFill/>
          <a:ln w="57150" cap="flat" cmpd="sng" algn="ctr">
            <a:solidFill>
              <a:schemeClr val="bg1"/>
            </a:solidFill>
            <a:prstDash val="solid"/>
          </a:ln>
          <a:effectLst/>
        </p:spPr>
      </p:cxnSp>
      <p:sp>
        <p:nvSpPr>
          <p:cNvPr id="45" name="Rectangle 44">
            <a:extLst>
              <a:ext uri="{FF2B5EF4-FFF2-40B4-BE49-F238E27FC236}">
                <a16:creationId xmlns:a16="http://schemas.microsoft.com/office/drawing/2014/main" id="{E2D7F80C-FA33-4AAB-B5A1-538B2A3944A8}"/>
              </a:ext>
            </a:extLst>
          </p:cNvPr>
          <p:cNvSpPr/>
          <p:nvPr userDrawn="1"/>
        </p:nvSpPr>
        <p:spPr>
          <a:xfrm>
            <a:off x="6584220" y="700189"/>
            <a:ext cx="5059034" cy="288986"/>
          </a:xfrm>
          <a:prstGeom prst="rect">
            <a:avLst/>
          </a:prstGeom>
          <a:noFill/>
          <a:ln w="10795" cap="flat" cmpd="sng" algn="ctr">
            <a:noFill/>
            <a:prstDash val="solid"/>
          </a:ln>
          <a:effectLst/>
        </p:spPr>
        <p:txBody>
          <a:bodyPr lIns="91440" tIns="45720" rIns="91440" bIns="4572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tx1"/>
                </a:solidFill>
                <a:effectLst/>
                <a:uLnTx/>
                <a:uFillTx/>
                <a:latin typeface="+mj-lt"/>
                <a:ea typeface="Open Sans" panose="020B0606030504020204" pitchFamily="34" charset="0"/>
                <a:cs typeface="Open Sans" panose="020B0606030504020204" pitchFamily="34" charset="0"/>
              </a:rPr>
              <a:t>KEY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18BA0992-9093-41FF-BAC0-BABDE05E2E50}"/>
              </a:ext>
            </a:extLst>
          </p:cNvPr>
          <p:cNvSpPr>
            <a:spLocks noGrp="1"/>
          </p:cNvSpPr>
          <p:nvPr>
            <p:ph type="body" sz="quarter" idx="10" hasCustomPrompt="1"/>
          </p:nvPr>
        </p:nvSpPr>
        <p:spPr>
          <a:xfrm>
            <a:off x="628650" y="696913"/>
            <a:ext cx="4549775" cy="2732087"/>
          </a:xfrm>
        </p:spPr>
        <p:txBody>
          <a:bodyPr>
            <a:normAutofit/>
          </a:bodyPr>
          <a:lstStyle>
            <a:lvl1pPr marL="0" indent="0">
              <a:buNone/>
              <a:defRPr sz="3600" b="1">
                <a:solidFill>
                  <a:schemeClr val="accent2"/>
                </a:solidFill>
              </a:defRPr>
            </a:lvl1pPr>
          </a:lstStyle>
          <a:p>
            <a:pPr lvl="0"/>
            <a:r>
              <a:rPr lang="en-US" b="1"/>
              <a:t>SECTION TITLE HERE</a:t>
            </a:r>
            <a:endParaRPr lang="en-US"/>
          </a:p>
        </p:txBody>
      </p:sp>
      <p:sp>
        <p:nvSpPr>
          <p:cNvPr id="16" name="General_Fill_9">
            <a:extLst>
              <a:ext uri="{FF2B5EF4-FFF2-40B4-BE49-F238E27FC236}">
                <a16:creationId xmlns:a16="http://schemas.microsoft.com/office/drawing/2014/main" id="{4051B02F-F104-473A-9B62-5F9FA8A58210}"/>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25" name="Slide Number Placeholder 5">
            <a:extLst>
              <a:ext uri="{FF2B5EF4-FFF2-40B4-BE49-F238E27FC236}">
                <a16:creationId xmlns:a16="http://schemas.microsoft.com/office/drawing/2014/main" id="{43BDF68F-366C-4DAA-8DA5-415A7409EEBC}"/>
              </a:ext>
            </a:extLst>
          </p:cNvPr>
          <p:cNvSpPr>
            <a:spLocks noGrp="1"/>
          </p:cNvSpPr>
          <p:nvPr>
            <p:ph type="sldNum" sz="quarter" idx="4"/>
          </p:nvPr>
        </p:nvSpPr>
        <p:spPr>
          <a:xfrm>
            <a:off x="5979133" y="6516769"/>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2891166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LATEST_BreadcrumbsBlack">
    <p:spTree>
      <p:nvGrpSpPr>
        <p:cNvPr id="1" name=""/>
        <p:cNvGrpSpPr/>
        <p:nvPr/>
      </p:nvGrpSpPr>
      <p:grpSpPr>
        <a:xfrm>
          <a:off x="0" y="0"/>
          <a:ext cx="0" cy="0"/>
          <a:chOff x="0" y="0"/>
          <a:chExt cx="0" cy="0"/>
        </a:xfrm>
      </p:grpSpPr>
      <p:graphicFrame>
        <p:nvGraphicFramePr>
          <p:cNvPr id="22" name="Draft Stamp">
            <a:extLst>
              <a:ext uri="{FF2B5EF4-FFF2-40B4-BE49-F238E27FC236}">
                <a16:creationId xmlns:a16="http://schemas.microsoft.com/office/drawing/2014/main" id="{50EC1BC8-720C-43B4-B500-6CF62D98FFCA}"/>
              </a:ext>
            </a:extLst>
          </p:cNvPr>
          <p:cNvGraphicFramePr>
            <a:graphicFrameLocks noGrp="1"/>
          </p:cNvGraphicFramePr>
          <p:nvPr userDrawn="1"/>
        </p:nvGraphicFramePr>
        <p:xfrm>
          <a:off x="11055350" y="16289"/>
          <a:ext cx="1136650" cy="482600"/>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256766481"/>
                    </a:ext>
                  </a:extLst>
                </a:gridCol>
              </a:tblGrid>
              <a:tr h="482600">
                <a:tc>
                  <a:txBody>
                    <a:bodyPr/>
                    <a:lstStyle/>
                    <a:p>
                      <a:r>
                        <a:rPr lang="en-US" sz="24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3959305563"/>
                  </a:ext>
                </a:extLst>
              </a:tr>
            </a:tbl>
          </a:graphicData>
        </a:graphic>
      </p:graphicFrame>
      <p:sp>
        <p:nvSpPr>
          <p:cNvPr id="30" name="Text Placeholder 29">
            <a:extLst>
              <a:ext uri="{FF2B5EF4-FFF2-40B4-BE49-F238E27FC236}">
                <a16:creationId xmlns:a16="http://schemas.microsoft.com/office/drawing/2014/main" id="{0FC1717E-BD0E-4EB1-883A-A96B9332C964}"/>
              </a:ext>
            </a:extLst>
          </p:cNvPr>
          <p:cNvSpPr>
            <a:spLocks noGrp="1"/>
          </p:cNvSpPr>
          <p:nvPr>
            <p:ph type="body" sz="quarter" idx="11" hasCustomPrompt="1"/>
          </p:nvPr>
        </p:nvSpPr>
        <p:spPr>
          <a:xfrm>
            <a:off x="1308100" y="21224"/>
            <a:ext cx="8390082" cy="365747"/>
          </a:xfrm>
          <a:prstGeom prst="rect">
            <a:avLst/>
          </a:prstGeom>
        </p:spPr>
        <p:txBody>
          <a:bodyPr anchor="ctr">
            <a:normAutofit/>
          </a:bodyPr>
          <a:lstStyle>
            <a:lvl1pPr marL="0" indent="0">
              <a:buNone/>
              <a:defRPr sz="1100">
                <a:solidFill>
                  <a:schemeClr val="tx2"/>
                </a:solidFill>
              </a:defRPr>
            </a:lvl1pPr>
          </a:lstStyle>
          <a:p>
            <a:pPr lvl="0"/>
            <a:r>
              <a:rPr lang="en-US"/>
              <a:t>01 | SECTION TITLE HERE</a:t>
            </a:r>
          </a:p>
        </p:txBody>
      </p:sp>
      <p:grpSp>
        <p:nvGrpSpPr>
          <p:cNvPr id="31" name="Group 30">
            <a:extLst>
              <a:ext uri="{FF2B5EF4-FFF2-40B4-BE49-F238E27FC236}">
                <a16:creationId xmlns:a16="http://schemas.microsoft.com/office/drawing/2014/main" id="{E6B5088E-3251-4605-9BDC-C7BF68254289}"/>
              </a:ext>
            </a:extLst>
          </p:cNvPr>
          <p:cNvGrpSpPr/>
          <p:nvPr userDrawn="1"/>
        </p:nvGrpSpPr>
        <p:grpSpPr>
          <a:xfrm>
            <a:off x="146918" y="85712"/>
            <a:ext cx="1193800" cy="215444"/>
            <a:chOff x="5499100" y="85712"/>
            <a:chExt cx="1193800" cy="215444"/>
          </a:xfrm>
        </p:grpSpPr>
        <p:sp>
          <p:nvSpPr>
            <p:cNvPr id="32" name="Arrow: Chevron 31">
              <a:extLst>
                <a:ext uri="{FF2B5EF4-FFF2-40B4-BE49-F238E27FC236}">
                  <a16:creationId xmlns:a16="http://schemas.microsoft.com/office/drawing/2014/main" id="{58CC1699-6151-41A4-8BE0-1FAB0665746C}"/>
                </a:ext>
              </a:extLst>
            </p:cNvPr>
            <p:cNvSpPr/>
            <p:nvPr/>
          </p:nvSpPr>
          <p:spPr>
            <a:xfrm>
              <a:off x="5499100" y="85712"/>
              <a:ext cx="284694" cy="215444"/>
            </a:xfrm>
            <a:prstGeom prst="chevron">
              <a:avLst/>
            </a:prstGeom>
            <a:solidFill>
              <a:schemeClr val="tx2"/>
            </a:solidFill>
            <a:ln w="6350" cap="flat" cmpd="sng" algn="ctr">
              <a:solidFill>
                <a:schemeClr val="tx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3" name="Arrow: Chevron 32">
              <a:extLst>
                <a:ext uri="{FF2B5EF4-FFF2-40B4-BE49-F238E27FC236}">
                  <a16:creationId xmlns:a16="http://schemas.microsoft.com/office/drawing/2014/main" id="{CCC23A1A-3608-4B46-96BF-769EC3ABA4F8}"/>
                </a:ext>
              </a:extLst>
            </p:cNvPr>
            <p:cNvSpPr/>
            <p:nvPr/>
          </p:nvSpPr>
          <p:spPr>
            <a:xfrm>
              <a:off x="5680921" y="85712"/>
              <a:ext cx="284694" cy="215444"/>
            </a:xfrm>
            <a:prstGeom prst="chevron">
              <a:avLst/>
            </a:prstGeom>
            <a:noFill/>
            <a:ln w="6350" cap="flat" cmpd="sng" algn="ctr">
              <a:solidFill>
                <a:schemeClr val="tx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4" name="Arrow: Chevron 33">
              <a:extLst>
                <a:ext uri="{FF2B5EF4-FFF2-40B4-BE49-F238E27FC236}">
                  <a16:creationId xmlns:a16="http://schemas.microsoft.com/office/drawing/2014/main" id="{87A971F9-EDBE-4B65-A351-D6E472CD1642}"/>
                </a:ext>
              </a:extLst>
            </p:cNvPr>
            <p:cNvSpPr/>
            <p:nvPr/>
          </p:nvSpPr>
          <p:spPr>
            <a:xfrm>
              <a:off x="5862742" y="85712"/>
              <a:ext cx="284694" cy="215444"/>
            </a:xfrm>
            <a:prstGeom prst="chevron">
              <a:avLst/>
            </a:prstGeom>
            <a:noFill/>
            <a:ln w="6350" cap="flat" cmpd="sng" algn="ctr">
              <a:solidFill>
                <a:schemeClr val="tx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5" name="Arrow: Chevron 34">
              <a:extLst>
                <a:ext uri="{FF2B5EF4-FFF2-40B4-BE49-F238E27FC236}">
                  <a16:creationId xmlns:a16="http://schemas.microsoft.com/office/drawing/2014/main" id="{989296F2-D705-4CD3-94EF-25D84ED8B38C}"/>
                </a:ext>
              </a:extLst>
            </p:cNvPr>
            <p:cNvSpPr/>
            <p:nvPr/>
          </p:nvSpPr>
          <p:spPr>
            <a:xfrm>
              <a:off x="6044563" y="85712"/>
              <a:ext cx="284694" cy="215444"/>
            </a:xfrm>
            <a:prstGeom prst="chevron">
              <a:avLst/>
            </a:prstGeom>
            <a:noFill/>
            <a:ln w="6350" cap="flat" cmpd="sng" algn="ctr">
              <a:solidFill>
                <a:schemeClr val="tx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6" name="Arrow: Chevron 35">
              <a:extLst>
                <a:ext uri="{FF2B5EF4-FFF2-40B4-BE49-F238E27FC236}">
                  <a16:creationId xmlns:a16="http://schemas.microsoft.com/office/drawing/2014/main" id="{A0C432A6-7E02-4ADC-97BD-072CF40D6C48}"/>
                </a:ext>
              </a:extLst>
            </p:cNvPr>
            <p:cNvSpPr/>
            <p:nvPr/>
          </p:nvSpPr>
          <p:spPr>
            <a:xfrm>
              <a:off x="6226384" y="85712"/>
              <a:ext cx="284694" cy="215444"/>
            </a:xfrm>
            <a:prstGeom prst="chevron">
              <a:avLst/>
            </a:prstGeom>
            <a:noFill/>
            <a:ln w="6350" cap="flat" cmpd="sng" algn="ctr">
              <a:solidFill>
                <a:schemeClr val="tx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7" name="Arrow: Chevron 36">
              <a:extLst>
                <a:ext uri="{FF2B5EF4-FFF2-40B4-BE49-F238E27FC236}">
                  <a16:creationId xmlns:a16="http://schemas.microsoft.com/office/drawing/2014/main" id="{151CFF70-E3E3-4B94-86D9-E20B0EB11BF4}"/>
                </a:ext>
              </a:extLst>
            </p:cNvPr>
            <p:cNvSpPr/>
            <p:nvPr/>
          </p:nvSpPr>
          <p:spPr>
            <a:xfrm>
              <a:off x="6408206" y="85712"/>
              <a:ext cx="284694" cy="215444"/>
            </a:xfrm>
            <a:prstGeom prst="chevron">
              <a:avLst/>
            </a:prstGeom>
            <a:noFill/>
            <a:ln w="6350" cap="flat" cmpd="sng" algn="ctr">
              <a:solidFill>
                <a:schemeClr val="tx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grpSp>
      <p:sp>
        <p:nvSpPr>
          <p:cNvPr id="38" name="General_Fill_9">
            <a:extLst>
              <a:ext uri="{FF2B5EF4-FFF2-40B4-BE49-F238E27FC236}">
                <a16:creationId xmlns:a16="http://schemas.microsoft.com/office/drawing/2014/main" id="{6E2B3406-99BB-4140-B31F-464B42E822EB}"/>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64" name="Slide Number Placeholder 5">
            <a:extLst>
              <a:ext uri="{FF2B5EF4-FFF2-40B4-BE49-F238E27FC236}">
                <a16:creationId xmlns:a16="http://schemas.microsoft.com/office/drawing/2014/main" id="{3D14DBF8-4502-45C3-AFF6-AC3D9EF93391}"/>
              </a:ext>
            </a:extLst>
          </p:cNvPr>
          <p:cNvSpPr>
            <a:spLocks noGrp="1"/>
          </p:cNvSpPr>
          <p:nvPr>
            <p:ph type="sldNum" sz="quarter" idx="4"/>
          </p:nvPr>
        </p:nvSpPr>
        <p:spPr>
          <a:xfrm>
            <a:off x="5882881" y="6484009"/>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4150558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LATEST_UseCase2">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12988D0-58A1-4D98-8E14-194AA2A41B38}"/>
              </a:ext>
            </a:extLst>
          </p:cNvPr>
          <p:cNvSpPr>
            <a:spLocks noGrp="1"/>
          </p:cNvSpPr>
          <p:nvPr>
            <p:ph type="sldNum" sz="quarter" idx="4"/>
          </p:nvPr>
        </p:nvSpPr>
        <p:spPr>
          <a:xfrm>
            <a:off x="9305205" y="6629385"/>
            <a:ext cx="2743200" cy="215444"/>
          </a:xfrm>
          <a:prstGeom prst="rect">
            <a:avLst/>
          </a:prstGeom>
        </p:spPr>
        <p:txBody>
          <a:bodyPr vert="horz" lIns="91440" tIns="45720" rIns="91440" bIns="45720" rtlCol="0" anchor="ctr"/>
          <a:lstStyle>
            <a:lvl1pPr algn="r">
              <a:defRPr sz="800">
                <a:solidFill>
                  <a:schemeClr val="tx1">
                    <a:tint val="75000"/>
                  </a:schemeClr>
                </a:solidFill>
              </a:defRPr>
            </a:lvl1pPr>
          </a:lstStyle>
          <a:p>
            <a:fld id="{F20485A7-D857-9442-BA4B-B3E6D7DD0F39}"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D7DA1887-E032-4CB9-B368-EF4F9583CAFA}"/>
              </a:ext>
            </a:extLst>
          </p:cNvPr>
          <p:cNvPicPr>
            <a:picLocks noChangeAspect="1"/>
          </p:cNvPicPr>
          <p:nvPr userDrawn="1"/>
        </p:nvPicPr>
        <p:blipFill>
          <a:blip r:embed="rId2"/>
          <a:stretch>
            <a:fillRect/>
          </a:stretch>
        </p:blipFill>
        <p:spPr>
          <a:xfrm>
            <a:off x="216120" y="4427699"/>
            <a:ext cx="3543300" cy="1790700"/>
          </a:xfrm>
          <a:prstGeom prst="rect">
            <a:avLst/>
          </a:prstGeom>
        </p:spPr>
      </p:pic>
    </p:spTree>
    <p:extLst>
      <p:ext uri="{BB962C8B-B14F-4D97-AF65-F5344CB8AC3E}">
        <p14:creationId xmlns:p14="http://schemas.microsoft.com/office/powerpoint/2010/main" val="356896510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_Section Divider_Yale Blu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tx2"/>
                </a:solidFill>
                <a:latin typeface="Century Gothic" panose="020B0502020202020204" pitchFamily="34" charset="0"/>
                <a:ea typeface="Verdana" charset="0"/>
                <a:cs typeface="Century Gothic" panose="020B0502020202020204" pitchFamily="34" charset="0"/>
              </a:defRPr>
            </a:lvl1pPr>
          </a:lstStyle>
          <a:p>
            <a:r>
              <a:rPr lang="en-US"/>
              <a:t>Click to add title.</a:t>
            </a:r>
          </a:p>
        </p:txBody>
      </p:sp>
    </p:spTree>
    <p:extLst>
      <p:ext uri="{BB962C8B-B14F-4D97-AF65-F5344CB8AC3E}">
        <p14:creationId xmlns:p14="http://schemas.microsoft.com/office/powerpoint/2010/main" val="4174111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2" name="Text Placeholder 3">
            <a:extLst>
              <a:ext uri="{FF2B5EF4-FFF2-40B4-BE49-F238E27FC236}">
                <a16:creationId xmlns:a16="http://schemas.microsoft.com/office/drawing/2014/main" id="{3D4E0A79-965D-4ACA-A352-043B1282C2DD}"/>
              </a:ext>
            </a:extLst>
          </p:cNvPr>
          <p:cNvSpPr>
            <a:spLocks noGrp="1"/>
          </p:cNvSpPr>
          <p:nvPr>
            <p:ph type="body" sz="quarter" idx="10" hasCustomPrompt="1"/>
          </p:nvPr>
        </p:nvSpPr>
        <p:spPr>
          <a:xfrm>
            <a:off x="633489" y="687276"/>
            <a:ext cx="7285026" cy="519355"/>
          </a:xfrm>
          <a:prstGeom prst="rect">
            <a:avLst/>
          </a:prstGeom>
        </p:spPr>
        <p:txBody>
          <a:bodyPr anchor="t"/>
          <a:lstStyle>
            <a:lvl1pPr marL="0" indent="0">
              <a:buNone/>
              <a:defRPr sz="2800" b="1">
                <a:solidFill>
                  <a:schemeClr val="tx2"/>
                </a:solidFill>
                <a:latin typeface="+mj-lt"/>
              </a:defRPr>
            </a:lvl1pPr>
          </a:lstStyle>
          <a:p>
            <a:pPr lvl="0"/>
            <a:r>
              <a:rPr lang="en-US" b="1">
                <a:latin typeface="+mj-lt"/>
              </a:rPr>
              <a:t>SECTION TITLE HERE</a:t>
            </a:r>
            <a:endParaRPr lang="en-US"/>
          </a:p>
        </p:txBody>
      </p:sp>
      <p:sp>
        <p:nvSpPr>
          <p:cNvPr id="19" name="Text Placeholder 18">
            <a:extLst>
              <a:ext uri="{FF2B5EF4-FFF2-40B4-BE49-F238E27FC236}">
                <a16:creationId xmlns:a16="http://schemas.microsoft.com/office/drawing/2014/main" id="{75BAD902-CD44-4E7D-9B0D-00536DC9B538}"/>
              </a:ext>
            </a:extLst>
          </p:cNvPr>
          <p:cNvSpPr>
            <a:spLocks noGrp="1"/>
          </p:cNvSpPr>
          <p:nvPr>
            <p:ph type="body" sz="quarter" idx="12" hasCustomPrompt="1"/>
          </p:nvPr>
        </p:nvSpPr>
        <p:spPr>
          <a:xfrm>
            <a:off x="634762" y="1222447"/>
            <a:ext cx="10964421" cy="519112"/>
          </a:xfrm>
        </p:spPr>
        <p:txBody>
          <a:bodyPr>
            <a:normAutofit/>
          </a:bodyPr>
          <a:lstStyle>
            <a:lvl1pPr marL="0" indent="0">
              <a:buNone/>
              <a:defRPr sz="2400"/>
            </a:lvl1pPr>
          </a:lstStyle>
          <a:p>
            <a:pPr lvl="0"/>
            <a:r>
              <a:rPr lang="en-US"/>
              <a:t>Strapline</a:t>
            </a:r>
          </a:p>
        </p:txBody>
      </p:sp>
      <p:sp>
        <p:nvSpPr>
          <p:cNvPr id="41" name="Slide Number Placeholder 5">
            <a:extLst>
              <a:ext uri="{FF2B5EF4-FFF2-40B4-BE49-F238E27FC236}">
                <a16:creationId xmlns:a16="http://schemas.microsoft.com/office/drawing/2014/main" id="{FE63E2B2-D29A-4CA9-A82D-AD2AE1F39B63}"/>
              </a:ext>
            </a:extLst>
          </p:cNvPr>
          <p:cNvSpPr>
            <a:spLocks noGrp="1"/>
          </p:cNvSpPr>
          <p:nvPr>
            <p:ph type="sldNum" sz="quarter" idx="4"/>
          </p:nvPr>
        </p:nvSpPr>
        <p:spPr>
          <a:xfrm>
            <a:off x="5882881" y="6484009"/>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1198120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39" name="Text Placeholder 29">
            <a:extLst>
              <a:ext uri="{FF2B5EF4-FFF2-40B4-BE49-F238E27FC236}">
                <a16:creationId xmlns:a16="http://schemas.microsoft.com/office/drawing/2014/main" id="{712C27CA-0356-482C-B087-E34D2D6F6C21}"/>
              </a:ext>
            </a:extLst>
          </p:cNvPr>
          <p:cNvSpPr>
            <a:spLocks noGrp="1"/>
          </p:cNvSpPr>
          <p:nvPr>
            <p:ph type="body" sz="quarter" idx="11" hasCustomPrompt="1"/>
          </p:nvPr>
        </p:nvSpPr>
        <p:spPr>
          <a:xfrm>
            <a:off x="1308099" y="38002"/>
            <a:ext cx="8408555" cy="365747"/>
          </a:xfrm>
          <a:prstGeom prst="rect">
            <a:avLst/>
          </a:prstGeom>
        </p:spPr>
        <p:txBody>
          <a:bodyPr anchor="ctr">
            <a:normAutofit/>
          </a:bodyPr>
          <a:lstStyle>
            <a:lvl1pPr marL="0" indent="0">
              <a:buNone/>
              <a:defRPr sz="1100">
                <a:solidFill>
                  <a:schemeClr val="tx2"/>
                </a:solidFill>
              </a:defRPr>
            </a:lvl1pPr>
          </a:lstStyle>
          <a:p>
            <a:pPr lvl="0"/>
            <a:r>
              <a:rPr lang="en-US"/>
              <a:t>01 | SECTION TITLE HERE</a:t>
            </a:r>
          </a:p>
        </p:txBody>
      </p:sp>
      <p:sp>
        <p:nvSpPr>
          <p:cNvPr id="42" name="Text Placeholder 3">
            <a:extLst>
              <a:ext uri="{FF2B5EF4-FFF2-40B4-BE49-F238E27FC236}">
                <a16:creationId xmlns:a16="http://schemas.microsoft.com/office/drawing/2014/main" id="{3D4E0A79-965D-4ACA-A352-043B1282C2DD}"/>
              </a:ext>
            </a:extLst>
          </p:cNvPr>
          <p:cNvSpPr>
            <a:spLocks noGrp="1"/>
          </p:cNvSpPr>
          <p:nvPr>
            <p:ph type="body" sz="quarter" idx="10" hasCustomPrompt="1"/>
          </p:nvPr>
        </p:nvSpPr>
        <p:spPr>
          <a:xfrm>
            <a:off x="633489" y="687276"/>
            <a:ext cx="7285026" cy="519355"/>
          </a:xfrm>
          <a:prstGeom prst="rect">
            <a:avLst/>
          </a:prstGeom>
        </p:spPr>
        <p:txBody>
          <a:bodyPr anchor="t"/>
          <a:lstStyle>
            <a:lvl1pPr marL="0" indent="0">
              <a:buNone/>
              <a:defRPr sz="2800" b="1">
                <a:solidFill>
                  <a:schemeClr val="tx2"/>
                </a:solidFill>
                <a:latin typeface="+mj-lt"/>
              </a:defRPr>
            </a:lvl1pPr>
          </a:lstStyle>
          <a:p>
            <a:pPr lvl="0"/>
            <a:r>
              <a:rPr lang="en-US" b="1">
                <a:latin typeface="+mj-lt"/>
              </a:rPr>
              <a:t>SECTION TITLE HERE</a:t>
            </a:r>
            <a:endParaRPr lang="en-US"/>
          </a:p>
        </p:txBody>
      </p:sp>
      <p:sp>
        <p:nvSpPr>
          <p:cNvPr id="19" name="Text Placeholder 18">
            <a:extLst>
              <a:ext uri="{FF2B5EF4-FFF2-40B4-BE49-F238E27FC236}">
                <a16:creationId xmlns:a16="http://schemas.microsoft.com/office/drawing/2014/main" id="{75BAD902-CD44-4E7D-9B0D-00536DC9B538}"/>
              </a:ext>
            </a:extLst>
          </p:cNvPr>
          <p:cNvSpPr>
            <a:spLocks noGrp="1"/>
          </p:cNvSpPr>
          <p:nvPr>
            <p:ph type="body" sz="quarter" idx="12" hasCustomPrompt="1"/>
          </p:nvPr>
        </p:nvSpPr>
        <p:spPr>
          <a:xfrm>
            <a:off x="634762" y="1222447"/>
            <a:ext cx="10964421" cy="519112"/>
          </a:xfrm>
        </p:spPr>
        <p:txBody>
          <a:bodyPr>
            <a:normAutofit/>
          </a:bodyPr>
          <a:lstStyle>
            <a:lvl1pPr marL="0" indent="0">
              <a:buNone/>
              <a:defRPr sz="2400"/>
            </a:lvl1pPr>
          </a:lstStyle>
          <a:p>
            <a:pPr lvl="0"/>
            <a:r>
              <a:rPr lang="en-US"/>
              <a:t>Strapline</a:t>
            </a:r>
          </a:p>
        </p:txBody>
      </p:sp>
      <p:sp>
        <p:nvSpPr>
          <p:cNvPr id="31" name="Text Placeholder 9">
            <a:extLst>
              <a:ext uri="{FF2B5EF4-FFF2-40B4-BE49-F238E27FC236}">
                <a16:creationId xmlns:a16="http://schemas.microsoft.com/office/drawing/2014/main" id="{D6B86F4C-27BB-4DCB-A423-DE695E1EFB30}"/>
              </a:ext>
            </a:extLst>
          </p:cNvPr>
          <p:cNvSpPr>
            <a:spLocks noGrp="1"/>
          </p:cNvSpPr>
          <p:nvPr>
            <p:ph type="body" sz="quarter" idx="13"/>
          </p:nvPr>
        </p:nvSpPr>
        <p:spPr>
          <a:xfrm>
            <a:off x="625476" y="1902317"/>
            <a:ext cx="10941050" cy="4268407"/>
          </a:xfrm>
        </p:spPr>
        <p:txBody>
          <a:bodyPr>
            <a:normAutofit/>
          </a:bodyPr>
          <a:lstStyle>
            <a:lvl1pPr>
              <a:defRPr sz="1600">
                <a:solidFill>
                  <a:schemeClr val="tx2"/>
                </a:solidFill>
                <a:latin typeface="Century Gothic" panose="020B0502020202020204" pitchFamily="34" charset="0"/>
              </a:defRPr>
            </a:lvl1pPr>
            <a:lvl2pPr>
              <a:defRPr sz="2000">
                <a:solidFill>
                  <a:schemeClr val="tx2"/>
                </a:solidFill>
                <a:latin typeface="Century Gothic" panose="020B0502020202020204" pitchFamily="34" charset="0"/>
              </a:defRPr>
            </a:lvl2pPr>
            <a:lvl3pPr>
              <a:defRPr sz="1800">
                <a:solidFill>
                  <a:schemeClr val="tx2"/>
                </a:solidFill>
                <a:latin typeface="Century Gothic" panose="020B0502020202020204" pitchFamily="34" charset="0"/>
              </a:defRPr>
            </a:lvl3pPr>
            <a:lvl4pPr>
              <a:defRPr sz="1600">
                <a:solidFill>
                  <a:schemeClr val="tx2"/>
                </a:solidFill>
                <a:latin typeface="Century Gothic" panose="020B0502020202020204" pitchFamily="34" charset="0"/>
              </a:defRPr>
            </a:lvl4pPr>
            <a:lvl5pPr>
              <a:defRPr sz="1600">
                <a:solidFill>
                  <a:schemeClr val="tx2"/>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General_Fill_9">
            <a:extLst>
              <a:ext uri="{FF2B5EF4-FFF2-40B4-BE49-F238E27FC236}">
                <a16:creationId xmlns:a16="http://schemas.microsoft.com/office/drawing/2014/main" id="{FC405C4B-9BCE-409C-B0ED-F78C74CBA733}"/>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44" name="Slide Number Placeholder 5">
            <a:extLst>
              <a:ext uri="{FF2B5EF4-FFF2-40B4-BE49-F238E27FC236}">
                <a16:creationId xmlns:a16="http://schemas.microsoft.com/office/drawing/2014/main" id="{42AF8E3B-2B92-4B70-95E3-F2337AC1556A}"/>
              </a:ext>
            </a:extLst>
          </p:cNvPr>
          <p:cNvSpPr>
            <a:spLocks noGrp="1"/>
          </p:cNvSpPr>
          <p:nvPr>
            <p:ph type="sldNum" sz="quarter" idx="4"/>
          </p:nvPr>
        </p:nvSpPr>
        <p:spPr>
          <a:xfrm>
            <a:off x="5882881" y="6484009"/>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27956019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39" name="Text Placeholder 29">
            <a:extLst>
              <a:ext uri="{FF2B5EF4-FFF2-40B4-BE49-F238E27FC236}">
                <a16:creationId xmlns:a16="http://schemas.microsoft.com/office/drawing/2014/main" id="{712C27CA-0356-482C-B087-E34D2D6F6C21}"/>
              </a:ext>
            </a:extLst>
          </p:cNvPr>
          <p:cNvSpPr>
            <a:spLocks noGrp="1"/>
          </p:cNvSpPr>
          <p:nvPr>
            <p:ph type="body" sz="quarter" idx="11" hasCustomPrompt="1"/>
          </p:nvPr>
        </p:nvSpPr>
        <p:spPr>
          <a:xfrm>
            <a:off x="1308100" y="38002"/>
            <a:ext cx="3206686" cy="365747"/>
          </a:xfrm>
          <a:prstGeom prst="rect">
            <a:avLst/>
          </a:prstGeom>
        </p:spPr>
        <p:txBody>
          <a:bodyPr anchor="ctr"/>
          <a:lstStyle>
            <a:lvl1pPr marL="0" indent="0">
              <a:buNone/>
              <a:defRPr sz="1400">
                <a:solidFill>
                  <a:schemeClr val="tx2"/>
                </a:solidFill>
              </a:defRPr>
            </a:lvl1pPr>
          </a:lstStyle>
          <a:p>
            <a:pPr lvl="0"/>
            <a:r>
              <a:rPr lang="en-US"/>
              <a:t>01 | SECTION TITLE HERE</a:t>
            </a:r>
          </a:p>
        </p:txBody>
      </p:sp>
      <p:sp>
        <p:nvSpPr>
          <p:cNvPr id="42" name="Text Placeholder 3">
            <a:extLst>
              <a:ext uri="{FF2B5EF4-FFF2-40B4-BE49-F238E27FC236}">
                <a16:creationId xmlns:a16="http://schemas.microsoft.com/office/drawing/2014/main" id="{3D4E0A79-965D-4ACA-A352-043B1282C2DD}"/>
              </a:ext>
            </a:extLst>
          </p:cNvPr>
          <p:cNvSpPr>
            <a:spLocks noGrp="1"/>
          </p:cNvSpPr>
          <p:nvPr>
            <p:ph type="body" sz="quarter" idx="10" hasCustomPrompt="1"/>
          </p:nvPr>
        </p:nvSpPr>
        <p:spPr>
          <a:xfrm>
            <a:off x="633489" y="687276"/>
            <a:ext cx="7285026" cy="519355"/>
          </a:xfrm>
          <a:prstGeom prst="rect">
            <a:avLst/>
          </a:prstGeom>
        </p:spPr>
        <p:txBody>
          <a:bodyPr anchor="t"/>
          <a:lstStyle>
            <a:lvl1pPr marL="0" indent="0">
              <a:buNone/>
              <a:defRPr sz="2800" b="1">
                <a:solidFill>
                  <a:schemeClr val="tx2"/>
                </a:solidFill>
                <a:latin typeface="+mj-lt"/>
              </a:defRPr>
            </a:lvl1pPr>
          </a:lstStyle>
          <a:p>
            <a:pPr lvl="0"/>
            <a:r>
              <a:rPr lang="en-US" b="1">
                <a:latin typeface="+mj-lt"/>
              </a:rPr>
              <a:t>SECTION TITLE HERE</a:t>
            </a:r>
            <a:endParaRPr lang="en-US"/>
          </a:p>
        </p:txBody>
      </p:sp>
      <p:sp>
        <p:nvSpPr>
          <p:cNvPr id="10" name="Text Placeholder 9">
            <a:extLst>
              <a:ext uri="{FF2B5EF4-FFF2-40B4-BE49-F238E27FC236}">
                <a16:creationId xmlns:a16="http://schemas.microsoft.com/office/drawing/2014/main" id="{78A6A435-A3C2-43FC-AA15-0A9CDCC3729E}"/>
              </a:ext>
            </a:extLst>
          </p:cNvPr>
          <p:cNvSpPr>
            <a:spLocks noGrp="1"/>
          </p:cNvSpPr>
          <p:nvPr>
            <p:ph type="body" sz="quarter" idx="12"/>
          </p:nvPr>
        </p:nvSpPr>
        <p:spPr>
          <a:xfrm>
            <a:off x="625476" y="1611313"/>
            <a:ext cx="10941050" cy="4621212"/>
          </a:xfrm>
        </p:spPr>
        <p:txBody>
          <a:bodyPr>
            <a:normAutofit/>
          </a:bodyPr>
          <a:lstStyle>
            <a:lvl1pPr>
              <a:defRPr sz="1600">
                <a:solidFill>
                  <a:schemeClr val="tx2"/>
                </a:solidFill>
                <a:latin typeface="Century Gothic" panose="020B0502020202020204" pitchFamily="34" charset="0"/>
              </a:defRPr>
            </a:lvl1pPr>
            <a:lvl2pPr>
              <a:defRPr sz="2000">
                <a:solidFill>
                  <a:schemeClr val="tx2"/>
                </a:solidFill>
                <a:latin typeface="Century Gothic" panose="020B0502020202020204" pitchFamily="34" charset="0"/>
              </a:defRPr>
            </a:lvl2pPr>
            <a:lvl3pPr>
              <a:defRPr sz="1800">
                <a:solidFill>
                  <a:schemeClr val="tx2"/>
                </a:solidFill>
                <a:latin typeface="Century Gothic" panose="020B0502020202020204" pitchFamily="34" charset="0"/>
              </a:defRPr>
            </a:lvl3pPr>
            <a:lvl4pPr>
              <a:defRPr sz="1600">
                <a:solidFill>
                  <a:schemeClr val="tx2"/>
                </a:solidFill>
                <a:latin typeface="Century Gothic" panose="020B0502020202020204" pitchFamily="34" charset="0"/>
              </a:defRPr>
            </a:lvl4pPr>
            <a:lvl5pPr>
              <a:defRPr sz="1600">
                <a:solidFill>
                  <a:schemeClr val="tx2"/>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General_Fill_9">
            <a:extLst>
              <a:ext uri="{FF2B5EF4-FFF2-40B4-BE49-F238E27FC236}">
                <a16:creationId xmlns:a16="http://schemas.microsoft.com/office/drawing/2014/main" id="{14AEE91F-D2ED-4D61-B00F-BED33947C8DB}"/>
              </a:ext>
            </a:extLst>
          </p:cNvPr>
          <p:cNvSpPr>
            <a:spLocks noChangeAspect="1" noEditPoints="1"/>
          </p:cNvSpPr>
          <p:nvPr userDrawn="1"/>
        </p:nvSpPr>
        <p:spPr bwMode="auto">
          <a:xfrm>
            <a:off x="11678158" y="85712"/>
            <a:ext cx="365760" cy="36576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41" name="Slide Number Placeholder 5">
            <a:extLst>
              <a:ext uri="{FF2B5EF4-FFF2-40B4-BE49-F238E27FC236}">
                <a16:creationId xmlns:a16="http://schemas.microsoft.com/office/drawing/2014/main" id="{F6FAAEA8-FB86-4F6C-9381-491AAB870485}"/>
              </a:ext>
            </a:extLst>
          </p:cNvPr>
          <p:cNvSpPr>
            <a:spLocks noGrp="1"/>
          </p:cNvSpPr>
          <p:nvPr>
            <p:ph type="sldNum" sz="quarter" idx="4"/>
          </p:nvPr>
        </p:nvSpPr>
        <p:spPr>
          <a:xfrm>
            <a:off x="5882881" y="6484009"/>
            <a:ext cx="426238" cy="365125"/>
          </a:xfrm>
          <a:prstGeom prst="rect">
            <a:avLst/>
          </a:prstGeom>
        </p:spPr>
        <p:txBody>
          <a:bodyPr vert="horz" lIns="91440" tIns="45720" rIns="91440" bIns="45720" rtlCol="0" anchor="ctr"/>
          <a:lstStyle>
            <a:lvl1pPr algn="ctr">
              <a:defRPr sz="900">
                <a:solidFill>
                  <a:schemeClr val="tx2"/>
                </a:solidFill>
              </a:defRPr>
            </a:lvl1pPr>
          </a:lstStyle>
          <a:p>
            <a:fld id="{F20485A7-D857-9442-BA4B-B3E6D7DD0F39}" type="slidenum">
              <a:rPr lang="en-US" smtClean="0"/>
              <a:pPr/>
              <a:t>‹#›</a:t>
            </a:fld>
            <a:endParaRPr lang="en-US"/>
          </a:p>
        </p:txBody>
      </p:sp>
    </p:spTree>
    <p:extLst>
      <p:ext uri="{BB962C8B-B14F-4D97-AF65-F5344CB8AC3E}">
        <p14:creationId xmlns:p14="http://schemas.microsoft.com/office/powerpoint/2010/main" val="406209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1"/>
      </p:bgRef>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FD01DBE3-BD27-4C9C-B957-4018E5278EDC}"/>
              </a:ext>
            </a:extLst>
          </p:cNvPr>
          <p:cNvSpPr>
            <a:spLocks noGrp="1"/>
          </p:cNvSpPr>
          <p:nvPr>
            <p:ph type="sldNum" sz="quarter" idx="4"/>
          </p:nvPr>
        </p:nvSpPr>
        <p:spPr>
          <a:xfrm>
            <a:off x="9380397" y="65222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485A7-D857-9442-BA4B-B3E6D7DD0F39}" type="slidenum">
              <a:rPr lang="en-US" smtClean="0"/>
              <a:t>‹#›</a:t>
            </a:fld>
            <a:endParaRPr lang="en-US"/>
          </a:p>
        </p:txBody>
      </p:sp>
      <p:graphicFrame>
        <p:nvGraphicFramePr>
          <p:cNvPr id="22" name="Draft Stamp">
            <a:extLst>
              <a:ext uri="{FF2B5EF4-FFF2-40B4-BE49-F238E27FC236}">
                <a16:creationId xmlns:a16="http://schemas.microsoft.com/office/drawing/2014/main" id="{50EC1BC8-720C-43B4-B500-6CF62D98FFCA}"/>
              </a:ext>
            </a:extLst>
          </p:cNvPr>
          <p:cNvGraphicFramePr>
            <a:graphicFrameLocks noGrp="1"/>
          </p:cNvGraphicFramePr>
          <p:nvPr userDrawn="1"/>
        </p:nvGraphicFramePr>
        <p:xfrm>
          <a:off x="11055350" y="16289"/>
          <a:ext cx="1136650" cy="482600"/>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256766481"/>
                    </a:ext>
                  </a:extLst>
                </a:gridCol>
              </a:tblGrid>
              <a:tr h="482600">
                <a:tc>
                  <a:txBody>
                    <a:bodyPr/>
                    <a:lstStyle/>
                    <a:p>
                      <a:r>
                        <a:rPr lang="en-US" sz="24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3959305563"/>
                  </a:ext>
                </a:extLst>
              </a:tr>
            </a:tbl>
          </a:graphicData>
        </a:graphic>
      </p:graphicFrame>
      <p:sp>
        <p:nvSpPr>
          <p:cNvPr id="29" name="Text Placeholder 29">
            <a:extLst>
              <a:ext uri="{FF2B5EF4-FFF2-40B4-BE49-F238E27FC236}">
                <a16:creationId xmlns:a16="http://schemas.microsoft.com/office/drawing/2014/main" id="{B05A4968-E100-408B-A6D8-C4A4F94C80E4}"/>
              </a:ext>
            </a:extLst>
          </p:cNvPr>
          <p:cNvSpPr>
            <a:spLocks noGrp="1"/>
          </p:cNvSpPr>
          <p:nvPr>
            <p:ph type="body" sz="quarter" idx="11" hasCustomPrompt="1"/>
          </p:nvPr>
        </p:nvSpPr>
        <p:spPr>
          <a:xfrm>
            <a:off x="1308100" y="38002"/>
            <a:ext cx="3206686" cy="365747"/>
          </a:xfrm>
          <a:prstGeom prst="rect">
            <a:avLst/>
          </a:prstGeom>
        </p:spPr>
        <p:txBody>
          <a:bodyPr anchor="ctr"/>
          <a:lstStyle>
            <a:lvl1pPr marL="0" indent="0">
              <a:buNone/>
              <a:defRPr sz="1400">
                <a:solidFill>
                  <a:schemeClr val="accent2"/>
                </a:solidFill>
              </a:defRPr>
            </a:lvl1pPr>
          </a:lstStyle>
          <a:p>
            <a:pPr lvl="0"/>
            <a:r>
              <a:rPr lang="en-US"/>
              <a:t>01 | SECTION TITLE HERE</a:t>
            </a:r>
          </a:p>
        </p:txBody>
      </p:sp>
      <p:grpSp>
        <p:nvGrpSpPr>
          <p:cNvPr id="30" name="Group 29">
            <a:extLst>
              <a:ext uri="{FF2B5EF4-FFF2-40B4-BE49-F238E27FC236}">
                <a16:creationId xmlns:a16="http://schemas.microsoft.com/office/drawing/2014/main" id="{0B604A34-750D-4EEC-A145-455743A64EC5}"/>
              </a:ext>
            </a:extLst>
          </p:cNvPr>
          <p:cNvGrpSpPr/>
          <p:nvPr userDrawn="1"/>
        </p:nvGrpSpPr>
        <p:grpSpPr>
          <a:xfrm>
            <a:off x="84392" y="85712"/>
            <a:ext cx="1193800" cy="256032"/>
            <a:chOff x="39856" y="96391"/>
            <a:chExt cx="1718835" cy="315310"/>
          </a:xfrm>
          <a:solidFill>
            <a:schemeClr val="tx2"/>
          </a:solidFill>
        </p:grpSpPr>
        <p:sp>
          <p:nvSpPr>
            <p:cNvPr id="31" name="Arrow: Chevron 30">
              <a:extLst>
                <a:ext uri="{FF2B5EF4-FFF2-40B4-BE49-F238E27FC236}">
                  <a16:creationId xmlns:a16="http://schemas.microsoft.com/office/drawing/2014/main" id="{7CDFFBB2-9449-4532-BABA-74950091614E}"/>
                </a:ext>
              </a:extLst>
            </p:cNvPr>
            <p:cNvSpPr/>
            <p:nvPr/>
          </p:nvSpPr>
          <p:spPr>
            <a:xfrm>
              <a:off x="39856" y="96391"/>
              <a:ext cx="409903" cy="315310"/>
            </a:xfrm>
            <a:prstGeom prst="chevron">
              <a:avLst/>
            </a:prstGeom>
            <a:solidFill>
              <a:schemeClr val="accent2"/>
            </a:solid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2" name="Arrow: Chevron 31">
              <a:extLst>
                <a:ext uri="{FF2B5EF4-FFF2-40B4-BE49-F238E27FC236}">
                  <a16:creationId xmlns:a16="http://schemas.microsoft.com/office/drawing/2014/main" id="{CF1CF00D-E548-40BE-9AE0-6E5FD87585D1}"/>
                </a:ext>
              </a:extLst>
            </p:cNvPr>
            <p:cNvSpPr/>
            <p:nvPr/>
          </p:nvSpPr>
          <p:spPr>
            <a:xfrm>
              <a:off x="308262" y="96391"/>
              <a:ext cx="409903" cy="315310"/>
            </a:xfrm>
            <a:prstGeom prst="chevron">
              <a:avLst/>
            </a:prstGeom>
            <a:no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3" name="Arrow: Chevron 32">
              <a:extLst>
                <a:ext uri="{FF2B5EF4-FFF2-40B4-BE49-F238E27FC236}">
                  <a16:creationId xmlns:a16="http://schemas.microsoft.com/office/drawing/2014/main" id="{6DDBA562-7E40-47A1-9205-8A0E2D229B5D}"/>
                </a:ext>
              </a:extLst>
            </p:cNvPr>
            <p:cNvSpPr/>
            <p:nvPr/>
          </p:nvSpPr>
          <p:spPr>
            <a:xfrm>
              <a:off x="570315" y="96391"/>
              <a:ext cx="409903" cy="315310"/>
            </a:xfrm>
            <a:prstGeom prst="chevron">
              <a:avLst/>
            </a:prstGeom>
            <a:no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4" name="Arrow: Chevron 33">
              <a:extLst>
                <a:ext uri="{FF2B5EF4-FFF2-40B4-BE49-F238E27FC236}">
                  <a16:creationId xmlns:a16="http://schemas.microsoft.com/office/drawing/2014/main" id="{8D872F65-2148-4A2F-876D-74C1699607EB}"/>
                </a:ext>
              </a:extLst>
            </p:cNvPr>
            <p:cNvSpPr/>
            <p:nvPr/>
          </p:nvSpPr>
          <p:spPr>
            <a:xfrm>
              <a:off x="830447" y="96391"/>
              <a:ext cx="409903" cy="315310"/>
            </a:xfrm>
            <a:prstGeom prst="chevron">
              <a:avLst/>
            </a:prstGeom>
            <a:no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5" name="Arrow: Chevron 34">
              <a:extLst>
                <a:ext uri="{FF2B5EF4-FFF2-40B4-BE49-F238E27FC236}">
                  <a16:creationId xmlns:a16="http://schemas.microsoft.com/office/drawing/2014/main" id="{9215417A-214E-4265-9152-4C6ED0D31EC4}"/>
                </a:ext>
              </a:extLst>
            </p:cNvPr>
            <p:cNvSpPr/>
            <p:nvPr/>
          </p:nvSpPr>
          <p:spPr>
            <a:xfrm>
              <a:off x="1088656" y="96391"/>
              <a:ext cx="409903" cy="315310"/>
            </a:xfrm>
            <a:prstGeom prst="chevron">
              <a:avLst/>
            </a:prstGeom>
            <a:no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36" name="Arrow: Chevron 35">
              <a:extLst>
                <a:ext uri="{FF2B5EF4-FFF2-40B4-BE49-F238E27FC236}">
                  <a16:creationId xmlns:a16="http://schemas.microsoft.com/office/drawing/2014/main" id="{C73AF19E-1409-40A2-983D-EEED841A79B0}"/>
                </a:ext>
              </a:extLst>
            </p:cNvPr>
            <p:cNvSpPr/>
            <p:nvPr/>
          </p:nvSpPr>
          <p:spPr>
            <a:xfrm>
              <a:off x="1348788" y="96391"/>
              <a:ext cx="409903" cy="315310"/>
            </a:xfrm>
            <a:prstGeom prst="chevron">
              <a:avLst/>
            </a:prstGeom>
            <a:noFill/>
            <a:ln w="6350" cap="flat" cmpd="sng" algn="ctr">
              <a:solidFill>
                <a:schemeClr val="accent2"/>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grpSp>
    </p:spTree>
    <p:extLst>
      <p:ext uri="{BB962C8B-B14F-4D97-AF65-F5344CB8AC3E}">
        <p14:creationId xmlns:p14="http://schemas.microsoft.com/office/powerpoint/2010/main" val="181751771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1">
        <a:schemeClr val="bg1"/>
      </p:bgRef>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FD01DBE3-BD27-4C9C-B957-4018E5278EDC}"/>
              </a:ext>
            </a:extLst>
          </p:cNvPr>
          <p:cNvSpPr>
            <a:spLocks noGrp="1"/>
          </p:cNvSpPr>
          <p:nvPr>
            <p:ph type="sldNum" sz="quarter" idx="4"/>
          </p:nvPr>
        </p:nvSpPr>
        <p:spPr>
          <a:xfrm>
            <a:off x="9380397" y="65222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485A7-D857-9442-BA4B-B3E6D7DD0F39}" type="slidenum">
              <a:rPr lang="en-US" smtClean="0"/>
              <a:t>‹#›</a:t>
            </a:fld>
            <a:endParaRPr lang="en-US"/>
          </a:p>
        </p:txBody>
      </p:sp>
      <p:graphicFrame>
        <p:nvGraphicFramePr>
          <p:cNvPr id="22" name="Draft Stamp">
            <a:extLst>
              <a:ext uri="{FF2B5EF4-FFF2-40B4-BE49-F238E27FC236}">
                <a16:creationId xmlns:a16="http://schemas.microsoft.com/office/drawing/2014/main" id="{50EC1BC8-720C-43B4-B500-6CF62D98FFCA}"/>
              </a:ext>
            </a:extLst>
          </p:cNvPr>
          <p:cNvGraphicFramePr>
            <a:graphicFrameLocks noGrp="1"/>
          </p:cNvGraphicFramePr>
          <p:nvPr userDrawn="1"/>
        </p:nvGraphicFramePr>
        <p:xfrm>
          <a:off x="11055350" y="16289"/>
          <a:ext cx="1136650" cy="482600"/>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256766481"/>
                    </a:ext>
                  </a:extLst>
                </a:gridCol>
              </a:tblGrid>
              <a:tr h="482600">
                <a:tc>
                  <a:txBody>
                    <a:bodyPr/>
                    <a:lstStyle/>
                    <a:p>
                      <a:r>
                        <a:rPr lang="en-US" sz="24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3959305563"/>
                  </a:ext>
                </a:extLst>
              </a:tr>
            </a:tbl>
          </a:graphicData>
        </a:graphic>
      </p:graphicFrame>
      <p:sp>
        <p:nvSpPr>
          <p:cNvPr id="29" name="Text Placeholder 29">
            <a:extLst>
              <a:ext uri="{FF2B5EF4-FFF2-40B4-BE49-F238E27FC236}">
                <a16:creationId xmlns:a16="http://schemas.microsoft.com/office/drawing/2014/main" id="{B05A4968-E100-408B-A6D8-C4A4F94C80E4}"/>
              </a:ext>
            </a:extLst>
          </p:cNvPr>
          <p:cNvSpPr>
            <a:spLocks noGrp="1"/>
          </p:cNvSpPr>
          <p:nvPr>
            <p:ph type="body" sz="quarter" idx="11" hasCustomPrompt="1"/>
          </p:nvPr>
        </p:nvSpPr>
        <p:spPr>
          <a:xfrm>
            <a:off x="1308100" y="38002"/>
            <a:ext cx="3206686" cy="365747"/>
          </a:xfrm>
          <a:prstGeom prst="rect">
            <a:avLst/>
          </a:prstGeom>
        </p:spPr>
        <p:txBody>
          <a:bodyPr anchor="ctr"/>
          <a:lstStyle>
            <a:lvl1pPr marL="0" indent="0">
              <a:buNone/>
              <a:defRPr sz="1400">
                <a:solidFill>
                  <a:schemeClr val="accent2"/>
                </a:solidFill>
              </a:defRPr>
            </a:lvl1pPr>
          </a:lstStyle>
          <a:p>
            <a:pPr lvl="0"/>
            <a:r>
              <a:rPr lang="en-US"/>
              <a:t>01 | SECTION TITLE HERE</a:t>
            </a:r>
          </a:p>
        </p:txBody>
      </p:sp>
    </p:spTree>
    <p:extLst>
      <p:ext uri="{BB962C8B-B14F-4D97-AF65-F5344CB8AC3E}">
        <p14:creationId xmlns:p14="http://schemas.microsoft.com/office/powerpoint/2010/main" val="174549291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978A3-1594-6140-ACF5-01D7DC8EC8AF}"/>
              </a:ext>
            </a:extLst>
          </p:cNvPr>
          <p:cNvSpPr/>
          <p:nvPr userDrawn="1"/>
        </p:nvSpPr>
        <p:spPr>
          <a:xfrm>
            <a:off x="395438" y="0"/>
            <a:ext cx="1124443" cy="885524"/>
          </a:xfrm>
          <a:prstGeom prst="rect">
            <a:avLst/>
          </a:prstGeom>
          <a:solidFill>
            <a:srgbClr val="003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4A3EE-D179-3B43-8FB2-E99C49D64062}"/>
              </a:ext>
            </a:extLst>
          </p:cNvPr>
          <p:cNvSpPr>
            <a:spLocks noGrp="1"/>
          </p:cNvSpPr>
          <p:nvPr>
            <p:ph type="title"/>
          </p:nvPr>
        </p:nvSpPr>
        <p:spPr>
          <a:xfrm>
            <a:off x="1709340" y="197708"/>
            <a:ext cx="10087222" cy="687816"/>
          </a:xfrm>
        </p:spPr>
        <p:txBody>
          <a:bodyPr lIns="0" tIns="0" rIns="0" bIns="0" anchor="t">
            <a:noAutofit/>
          </a:bodyPr>
          <a:lstStyle>
            <a:lvl1pPr>
              <a:defRPr sz="28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05C2A91-924E-2A4C-A900-5B5A81679153}"/>
              </a:ext>
            </a:extLst>
          </p:cNvPr>
          <p:cNvSpPr>
            <a:spLocks noGrp="1"/>
          </p:cNvSpPr>
          <p:nvPr>
            <p:ph idx="1" hasCustomPrompt="1"/>
          </p:nvPr>
        </p:nvSpPr>
        <p:spPr>
          <a:xfrm>
            <a:off x="308938" y="1173648"/>
            <a:ext cx="11401125" cy="4264170"/>
          </a:xfrm>
        </p:spPr>
        <p:txBody>
          <a:bodyPr>
            <a:noAutofit/>
          </a:bodyPr>
          <a:lstStyle>
            <a:lvl1pPr marL="228600" indent="-228600">
              <a:lnSpc>
                <a:spcPts val="2400"/>
              </a:lnSpc>
              <a:buClr>
                <a:srgbClr val="9D2235"/>
              </a:buClr>
              <a:buFont typeface="Wingdings" pitchFamily="2" charset="2"/>
              <a:buChar char="§"/>
              <a:defRPr sz="2000">
                <a:solidFill>
                  <a:schemeClr val="tx1">
                    <a:lumMod val="65000"/>
                    <a:lumOff val="35000"/>
                  </a:schemeClr>
                </a:solidFill>
                <a:latin typeface="Arial" panose="020B0604020202020204" pitchFamily="34" charset="0"/>
                <a:cs typeface="Arial" panose="020B0604020202020204" pitchFamily="34" charset="0"/>
              </a:defRPr>
            </a:lvl1pPr>
            <a:lvl2pPr marL="685800" indent="-228600">
              <a:lnSpc>
                <a:spcPts val="2200"/>
              </a:lnSpc>
              <a:buClr>
                <a:srgbClr val="9D2235"/>
              </a:buClr>
              <a:buFont typeface="Wingdings" pitchFamily="2" charset="2"/>
              <a:buChar char="§"/>
              <a:defRPr sz="1800">
                <a:solidFill>
                  <a:schemeClr val="tx1">
                    <a:lumMod val="65000"/>
                    <a:lumOff val="35000"/>
                  </a:schemeClr>
                </a:solidFill>
                <a:latin typeface="Arial" panose="020B0604020202020204" pitchFamily="34" charset="0"/>
                <a:cs typeface="Arial" panose="020B0604020202020204" pitchFamily="34" charset="0"/>
              </a:defRPr>
            </a:lvl2pPr>
            <a:lvl3pPr marL="11430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3pPr>
            <a:lvl4pPr marL="16002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4pPr>
            <a:lvl5pPr marL="2057400" indent="-228600">
              <a:lnSpc>
                <a:spcPts val="2400"/>
              </a:lnSpc>
              <a:buClr>
                <a:srgbClr val="9D2235"/>
              </a:buClr>
              <a:buFont typeface="Wingdings"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81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39735-D46A-334B-BD07-8B6C97DD589E}"/>
              </a:ext>
            </a:extLst>
          </p:cNvPr>
          <p:cNvSpPr>
            <a:spLocks noGrp="1"/>
          </p:cNvSpPr>
          <p:nvPr>
            <p:ph sz="half" idx="1"/>
          </p:nvPr>
        </p:nvSpPr>
        <p:spPr>
          <a:xfrm>
            <a:off x="0" y="0"/>
            <a:ext cx="5192027" cy="6564429"/>
          </a:xfrm>
        </p:spPr>
        <p:txBody>
          <a:bodyPr/>
          <a:lstStyle>
            <a:lvl1pPr marL="0" indent="0">
              <a:buNone/>
              <a:defRPr/>
            </a:lvl1pPr>
          </a:lstStyle>
          <a:p>
            <a:pPr lvl="0"/>
            <a:endParaRPr lang="en-US"/>
          </a:p>
        </p:txBody>
      </p:sp>
      <p:sp>
        <p:nvSpPr>
          <p:cNvPr id="10" name="Title 1">
            <a:extLst>
              <a:ext uri="{FF2B5EF4-FFF2-40B4-BE49-F238E27FC236}">
                <a16:creationId xmlns:a16="http://schemas.microsoft.com/office/drawing/2014/main" id="{198CAC95-3142-AB41-820C-B52352FF205D}"/>
              </a:ext>
            </a:extLst>
          </p:cNvPr>
          <p:cNvSpPr>
            <a:spLocks noGrp="1"/>
          </p:cNvSpPr>
          <p:nvPr>
            <p:ph type="title"/>
          </p:nvPr>
        </p:nvSpPr>
        <p:spPr>
          <a:xfrm>
            <a:off x="5506453" y="288123"/>
            <a:ext cx="6419250" cy="597401"/>
          </a:xfrm>
        </p:spPr>
        <p:txBody>
          <a:bodyPr>
            <a:normAutofit/>
          </a:bodyPr>
          <a:lstStyle>
            <a:lvl1pPr>
              <a:defRPr sz="34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F26C3A20-4F51-344F-BCC4-5F21202C76A4}"/>
              </a:ext>
            </a:extLst>
          </p:cNvPr>
          <p:cNvSpPr>
            <a:spLocks noGrp="1"/>
          </p:cNvSpPr>
          <p:nvPr>
            <p:ph idx="10"/>
          </p:nvPr>
        </p:nvSpPr>
        <p:spPr>
          <a:xfrm>
            <a:off x="5506453" y="1086480"/>
            <a:ext cx="6419250" cy="4351338"/>
          </a:xfrm>
        </p:spPr>
        <p:txBody>
          <a:bodyPr/>
          <a:lstStyle>
            <a:lvl1pPr marL="2286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1pPr>
            <a:lvl2pPr marL="6858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2pPr>
            <a:lvl3pPr marL="11430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3pPr>
            <a:lvl4pPr marL="16002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4pPr>
            <a:lvl5pPr marL="20574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18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4E4FF6A-0BDD-4C40-9270-B5D08F604D03}"/>
              </a:ext>
            </a:extLst>
          </p:cNvPr>
          <p:cNvSpPr>
            <a:spLocks noGrp="1"/>
          </p:cNvSpPr>
          <p:nvPr>
            <p:ph sz="half" idx="1"/>
          </p:nvPr>
        </p:nvSpPr>
        <p:spPr>
          <a:xfrm>
            <a:off x="0" y="0"/>
            <a:ext cx="12192000" cy="6559825"/>
          </a:xfrm>
        </p:spPr>
        <p:txBody>
          <a:bodyPr/>
          <a:lstStyle>
            <a:lvl1pPr marL="0" indent="0">
              <a:buNone/>
              <a:defRPr/>
            </a:lvl1pPr>
          </a:lstStyle>
          <a:p>
            <a:pPr lvl="0"/>
            <a:endParaRPr lang="en-US"/>
          </a:p>
        </p:txBody>
      </p:sp>
    </p:spTree>
    <p:extLst>
      <p:ext uri="{BB962C8B-B14F-4D97-AF65-F5344CB8AC3E}">
        <p14:creationId xmlns:p14="http://schemas.microsoft.com/office/powerpoint/2010/main" val="197522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4E4FF6A-0BDD-4C40-9270-B5D08F604D03}"/>
              </a:ext>
            </a:extLst>
          </p:cNvPr>
          <p:cNvSpPr>
            <a:spLocks noGrp="1"/>
          </p:cNvSpPr>
          <p:nvPr>
            <p:ph sz="half" idx="1"/>
          </p:nvPr>
        </p:nvSpPr>
        <p:spPr>
          <a:xfrm>
            <a:off x="731520" y="385012"/>
            <a:ext cx="5111015" cy="5101390"/>
          </a:xfrm>
          <a:ln>
            <a:solidFill>
              <a:schemeClr val="tx1">
                <a:lumMod val="50000"/>
                <a:lumOff val="50000"/>
              </a:schemeClr>
            </a:solidFill>
          </a:ln>
        </p:spPr>
        <p:txBody>
          <a:bodyPr/>
          <a:lstStyle>
            <a:lvl1pPr marL="0" indent="0">
              <a:buNone/>
              <a:defRPr/>
            </a:lvl1pPr>
          </a:lstStyle>
          <a:p>
            <a:pPr lvl="0"/>
            <a:endParaRPr lang="en-US"/>
          </a:p>
        </p:txBody>
      </p:sp>
      <p:sp>
        <p:nvSpPr>
          <p:cNvPr id="4" name="Content Placeholder 2">
            <a:extLst>
              <a:ext uri="{FF2B5EF4-FFF2-40B4-BE49-F238E27FC236}">
                <a16:creationId xmlns:a16="http://schemas.microsoft.com/office/drawing/2014/main" id="{84A3AA8A-1AF5-6B47-B121-FD8243E53D2D}"/>
              </a:ext>
            </a:extLst>
          </p:cNvPr>
          <p:cNvSpPr>
            <a:spLocks noGrp="1"/>
          </p:cNvSpPr>
          <p:nvPr>
            <p:ph sz="half" idx="10"/>
          </p:nvPr>
        </p:nvSpPr>
        <p:spPr>
          <a:xfrm>
            <a:off x="6304642" y="385011"/>
            <a:ext cx="5111015" cy="5101390"/>
          </a:xfrm>
          <a:ln>
            <a:solidFill>
              <a:schemeClr val="tx1">
                <a:lumMod val="50000"/>
                <a:lumOff val="50000"/>
              </a:schemeClr>
            </a:solidFill>
          </a:ln>
        </p:spPr>
        <p:txBody>
          <a:bodyPr/>
          <a:lstStyle>
            <a:lvl1pPr marL="0" indent="0">
              <a:buNone/>
              <a:defRPr/>
            </a:lvl1pPr>
          </a:lstStyle>
          <a:p>
            <a:pPr lvl="0"/>
            <a:endParaRPr lang="en-US"/>
          </a:p>
        </p:txBody>
      </p:sp>
    </p:spTree>
    <p:extLst>
      <p:ext uri="{BB962C8B-B14F-4D97-AF65-F5344CB8AC3E}">
        <p14:creationId xmlns:p14="http://schemas.microsoft.com/office/powerpoint/2010/main" val="406788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92075E-DE55-0144-960E-8774E8BE105F}"/>
              </a:ext>
            </a:extLst>
          </p:cNvPr>
          <p:cNvSpPr>
            <a:spLocks noGrp="1"/>
          </p:cNvSpPr>
          <p:nvPr>
            <p:ph type="subTitle" idx="1"/>
          </p:nvPr>
        </p:nvSpPr>
        <p:spPr>
          <a:xfrm>
            <a:off x="685800" y="4443676"/>
            <a:ext cx="10515600" cy="1655762"/>
          </a:xfrm>
        </p:spPr>
        <p:txBody>
          <a:bodyPr>
            <a:normAutofit/>
          </a:bodyPr>
          <a:lstStyle>
            <a:lvl1pPr marL="0" indent="0" algn="l">
              <a:buNone/>
              <a:defRPr sz="25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941513B7-F857-4141-B17F-7BDC02ADC46C}"/>
              </a:ext>
            </a:extLst>
          </p:cNvPr>
          <p:cNvPicPr>
            <a:picLocks noChangeAspect="1"/>
          </p:cNvPicPr>
          <p:nvPr userDrawn="1"/>
        </p:nvPicPr>
        <p:blipFill>
          <a:blip r:embed="rId2"/>
          <a:stretch>
            <a:fillRect/>
          </a:stretch>
        </p:blipFill>
        <p:spPr>
          <a:xfrm>
            <a:off x="-3050" y="-2287"/>
            <a:ext cx="12195050" cy="3014993"/>
          </a:xfrm>
          <a:prstGeom prst="rect">
            <a:avLst/>
          </a:prstGeom>
          <a:ln>
            <a:noFill/>
          </a:ln>
        </p:spPr>
      </p:pic>
      <p:pic>
        <p:nvPicPr>
          <p:cNvPr id="8" name="Picture 7">
            <a:extLst>
              <a:ext uri="{FF2B5EF4-FFF2-40B4-BE49-F238E27FC236}">
                <a16:creationId xmlns:a16="http://schemas.microsoft.com/office/drawing/2014/main" id="{B8950322-E940-A345-96EE-196CD45FC00B}"/>
              </a:ext>
            </a:extLst>
          </p:cNvPr>
          <p:cNvPicPr>
            <a:picLocks noChangeAspect="1"/>
          </p:cNvPicPr>
          <p:nvPr userDrawn="1"/>
        </p:nvPicPr>
        <p:blipFill>
          <a:blip r:embed="rId3"/>
          <a:stretch>
            <a:fillRect/>
          </a:stretch>
        </p:blipFill>
        <p:spPr>
          <a:xfrm>
            <a:off x="685800" y="709512"/>
            <a:ext cx="3693695" cy="1379639"/>
          </a:xfrm>
          <a:prstGeom prst="rect">
            <a:avLst/>
          </a:prstGeom>
        </p:spPr>
      </p:pic>
      <p:sp>
        <p:nvSpPr>
          <p:cNvPr id="9" name="Title 8">
            <a:extLst>
              <a:ext uri="{FF2B5EF4-FFF2-40B4-BE49-F238E27FC236}">
                <a16:creationId xmlns:a16="http://schemas.microsoft.com/office/drawing/2014/main" id="{FE90C26B-6D02-A14F-AF20-F4BD54E23C31}"/>
              </a:ext>
            </a:extLst>
          </p:cNvPr>
          <p:cNvSpPr>
            <a:spLocks noGrp="1"/>
          </p:cNvSpPr>
          <p:nvPr>
            <p:ph type="title"/>
          </p:nvPr>
        </p:nvSpPr>
        <p:spPr>
          <a:xfrm>
            <a:off x="685800" y="3724505"/>
            <a:ext cx="10515600" cy="703279"/>
          </a:xfrm>
        </p:spPr>
        <p:txBody>
          <a:bodyPr>
            <a:normAutofit/>
          </a:bodyPr>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Rectangle 9">
            <a:extLst>
              <a:ext uri="{FF2B5EF4-FFF2-40B4-BE49-F238E27FC236}">
                <a16:creationId xmlns:a16="http://schemas.microsoft.com/office/drawing/2014/main" id="{6FBF99D3-807C-CC4F-8625-9DA6EABC0CC7}"/>
              </a:ext>
            </a:extLst>
          </p:cNvPr>
          <p:cNvSpPr/>
          <p:nvPr userDrawn="1"/>
        </p:nvSpPr>
        <p:spPr>
          <a:xfrm>
            <a:off x="-3050" y="6566715"/>
            <a:ext cx="12191999" cy="291285"/>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91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theme" Target="../theme/theme3.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3B55D-9E35-E344-A03E-816C2734E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7CE61D-9217-4946-907E-FCA90B8ED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1D130-FB71-A74C-9B64-65CF3F8B2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6F38FD6-D98A-804C-8F75-63352A25DF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7F3340-F6E4-D94E-A64A-79B029CA5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A421C-C3E7-1448-ADBF-649574C87298}" type="slidenum">
              <a:rPr lang="en-US" smtClean="0"/>
              <a:t>‹#›</a:t>
            </a:fld>
            <a:endParaRPr lang="en-US"/>
          </a:p>
        </p:txBody>
      </p:sp>
      <p:sp>
        <p:nvSpPr>
          <p:cNvPr id="7" name="Rectangle 6">
            <a:extLst>
              <a:ext uri="{FF2B5EF4-FFF2-40B4-BE49-F238E27FC236}">
                <a16:creationId xmlns:a16="http://schemas.microsoft.com/office/drawing/2014/main" id="{5FA16635-74A9-184C-9F65-CA9B97F47C30}"/>
              </a:ext>
            </a:extLst>
          </p:cNvPr>
          <p:cNvSpPr/>
          <p:nvPr userDrawn="1"/>
        </p:nvSpPr>
        <p:spPr>
          <a:xfrm>
            <a:off x="0" y="6566715"/>
            <a:ext cx="12191999" cy="291285"/>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FE82879-C93A-1242-874A-4A3167FEAA72}"/>
              </a:ext>
            </a:extLst>
          </p:cNvPr>
          <p:cNvPicPr>
            <a:picLocks noChangeAspect="1"/>
          </p:cNvPicPr>
          <p:nvPr userDrawn="1"/>
        </p:nvPicPr>
        <p:blipFill>
          <a:blip r:embed="rId10"/>
          <a:stretch>
            <a:fillRect/>
          </a:stretch>
        </p:blipFill>
        <p:spPr>
          <a:xfrm>
            <a:off x="9922476" y="5710828"/>
            <a:ext cx="1955288" cy="660453"/>
          </a:xfrm>
          <a:prstGeom prst="rect">
            <a:avLst/>
          </a:prstGeom>
        </p:spPr>
      </p:pic>
      <p:pic>
        <p:nvPicPr>
          <p:cNvPr id="9" name="Picture 8"/>
          <p:cNvPicPr>
            <a:picLocks noChangeAspect="1"/>
          </p:cNvPicPr>
          <p:nvPr userDrawn="1"/>
        </p:nvPicPr>
        <p:blipFill>
          <a:blip r:embed="rId11"/>
          <a:stretch>
            <a:fillRect/>
          </a:stretch>
        </p:blipFill>
        <p:spPr>
          <a:xfrm>
            <a:off x="9780324" y="5647209"/>
            <a:ext cx="2244144" cy="828375"/>
          </a:xfrm>
          <a:prstGeom prst="rect">
            <a:avLst/>
          </a:prstGeom>
        </p:spPr>
      </p:pic>
    </p:spTree>
    <p:extLst>
      <p:ext uri="{BB962C8B-B14F-4D97-AF65-F5344CB8AC3E}">
        <p14:creationId xmlns:p14="http://schemas.microsoft.com/office/powerpoint/2010/main" val="265105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8" r:id="rId5"/>
    <p:sldLayoutId id="2147483652" r:id="rId6"/>
    <p:sldLayoutId id="2147483655" r:id="rId7"/>
    <p:sldLayoutId id="2147483656" r:id="rId8"/>
  </p:sldLayoutIdLst>
  <p:hf sldNum="0"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3B55D-9E35-E344-A03E-816C2734E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7CE61D-9217-4946-907E-FCA90B8ED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1D130-FB71-A74C-9B64-65CF3F8B2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6F38FD6-D98A-804C-8F75-63352A25DF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7F3340-F6E4-D94E-A64A-79B029CA5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A421C-C3E7-1448-ADBF-649574C87298}" type="slidenum">
              <a:rPr lang="en-US" smtClean="0"/>
              <a:t>‹#›</a:t>
            </a:fld>
            <a:endParaRPr lang="en-US"/>
          </a:p>
        </p:txBody>
      </p:sp>
      <p:sp>
        <p:nvSpPr>
          <p:cNvPr id="7" name="Rectangle 6">
            <a:extLst>
              <a:ext uri="{FF2B5EF4-FFF2-40B4-BE49-F238E27FC236}">
                <a16:creationId xmlns:a16="http://schemas.microsoft.com/office/drawing/2014/main" id="{5FA16635-74A9-184C-9F65-CA9B97F47C30}"/>
              </a:ext>
            </a:extLst>
          </p:cNvPr>
          <p:cNvSpPr/>
          <p:nvPr userDrawn="1"/>
        </p:nvSpPr>
        <p:spPr>
          <a:xfrm>
            <a:off x="0" y="6566715"/>
            <a:ext cx="12191999" cy="291285"/>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304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162289-425D-447F-8EE9-F0D2F4DC53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41A60-001D-4476-8A5C-F0D28B335A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D9EBE-7A90-4BEF-AD93-CFBB4393A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3D6FCE9-9463-4065-AE16-A18DF3C32B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960B19-5A2E-4FF5-BDC9-EB51D384E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77415-E957-421F-930E-46B5E683C1D6}" type="slidenum">
              <a:rPr lang="en-US" smtClean="0"/>
              <a:t>‹#›</a:t>
            </a:fld>
            <a:endParaRPr lang="en-US"/>
          </a:p>
        </p:txBody>
      </p:sp>
    </p:spTree>
    <p:extLst>
      <p:ext uri="{BB962C8B-B14F-4D97-AF65-F5344CB8AC3E}">
        <p14:creationId xmlns:p14="http://schemas.microsoft.com/office/powerpoint/2010/main" val="5464947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86BC25"/>
          </p15:clr>
        </p15:guide>
        <p15:guide id="2" orient="horz" pos="4032">
          <p15:clr>
            <a:srgbClr val="86BC25"/>
          </p15:clr>
        </p15:guide>
        <p15:guide id="3" orient="horz" pos="518">
          <p15:clr>
            <a:srgbClr val="86BC25"/>
          </p15:clr>
        </p15:guide>
        <p15:guide id="4" orient="horz" pos="748">
          <p15:clr>
            <a:srgbClr val="86BC25"/>
          </p15:clr>
        </p15:guide>
        <p15:guide id="5" orient="horz" pos="1152">
          <p15:clr>
            <a:srgbClr val="046A38"/>
          </p15:clr>
        </p15:guide>
        <p15:guide id="6" orient="horz" pos="2592">
          <p15:clr>
            <a:srgbClr val="62B5E5"/>
          </p15:clr>
        </p15:guide>
        <p15:guide id="7" orient="horz" pos="2112">
          <p15:clr>
            <a:srgbClr val="012169"/>
          </p15:clr>
        </p15:guide>
        <p15:guide id="8" orient="horz" pos="3072">
          <p15:clr>
            <a:srgbClr val="012169"/>
          </p15:clr>
        </p15:guide>
        <p15:guide id="9" pos="288">
          <p15:clr>
            <a:srgbClr val="86BC25"/>
          </p15:clr>
        </p15:guide>
        <p15:guide id="10" pos="6048">
          <p15:clr>
            <a:srgbClr val="86BC25"/>
          </p15:clr>
        </p15:guide>
        <p15:guide id="11" pos="3024">
          <p15:clr>
            <a:srgbClr val="62B5E5"/>
          </p15:clr>
        </p15:guide>
        <p15:guide id="12" pos="3312">
          <p15:clr>
            <a:srgbClr val="62B5E5"/>
          </p15:clr>
        </p15:guide>
        <p15:guide id="13" pos="2016">
          <p15:clr>
            <a:srgbClr val="012169"/>
          </p15:clr>
        </p15:guide>
        <p15:guide id="14" pos="2448">
          <p15:clr>
            <a:srgbClr val="012169"/>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equity.ah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equity.aha.org/the-six-levers-of-transformati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487" y="3470604"/>
            <a:ext cx="10515600" cy="703279"/>
          </a:xfrm>
        </p:spPr>
        <p:txBody>
          <a:bodyPr>
            <a:normAutofit fontScale="90000"/>
          </a:bodyPr>
          <a:lstStyle/>
          <a:p>
            <a:r>
              <a:rPr lang="en-US" dirty="0">
                <a:latin typeface="Arial"/>
                <a:cs typeface="Arial"/>
              </a:rPr>
              <a:t>Custom </a:t>
            </a:r>
            <a:r>
              <a:rPr lang="en-US">
                <a:latin typeface="Arial"/>
                <a:cs typeface="Arial"/>
              </a:rPr>
              <a:t>Health Equity Innovation Summit Overview </a:t>
            </a:r>
            <a:endParaRPr lang="en-US"/>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160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367BF0-864D-76A5-EE34-106650EB4402}"/>
              </a:ext>
            </a:extLst>
          </p:cNvPr>
          <p:cNvSpPr>
            <a:spLocks noGrp="1"/>
          </p:cNvSpPr>
          <p:nvPr>
            <p:ph type="title"/>
          </p:nvPr>
        </p:nvSpPr>
        <p:spPr>
          <a:xfrm>
            <a:off x="498143" y="456345"/>
            <a:ext cx="3179929" cy="3556097"/>
          </a:xfrm>
        </p:spPr>
        <p:txBody>
          <a:bodyPr anchor="b">
            <a:normAutofit/>
          </a:bodyPr>
          <a:lstStyle/>
          <a:p>
            <a:pPr algn="r"/>
            <a:r>
              <a:rPr lang="en-US" sz="4000">
                <a:solidFill>
                  <a:srgbClr val="FFFFFF"/>
                </a:solidFill>
              </a:rPr>
              <a:t>Closer Look at Full Solution Brief</a:t>
            </a:r>
          </a:p>
        </p:txBody>
      </p:sp>
      <p:pic>
        <p:nvPicPr>
          <p:cNvPr id="7" name="Picture 6">
            <a:extLst>
              <a:ext uri="{FF2B5EF4-FFF2-40B4-BE49-F238E27FC236}">
                <a16:creationId xmlns:a16="http://schemas.microsoft.com/office/drawing/2014/main" id="{4AF8590F-7680-1903-7348-FC90376DDF48}"/>
              </a:ext>
            </a:extLst>
          </p:cNvPr>
          <p:cNvPicPr>
            <a:picLocks noChangeAspect="1"/>
          </p:cNvPicPr>
          <p:nvPr/>
        </p:nvPicPr>
        <p:blipFill>
          <a:blip r:embed="rId2"/>
          <a:stretch>
            <a:fillRect/>
          </a:stretch>
        </p:blipFill>
        <p:spPr>
          <a:xfrm>
            <a:off x="4353315" y="389187"/>
            <a:ext cx="3619189" cy="1912743"/>
          </a:xfrm>
          <a:prstGeom prst="rect">
            <a:avLst/>
          </a:prstGeom>
        </p:spPr>
      </p:pic>
      <p:pic>
        <p:nvPicPr>
          <p:cNvPr id="11" name="Picture 10">
            <a:extLst>
              <a:ext uri="{FF2B5EF4-FFF2-40B4-BE49-F238E27FC236}">
                <a16:creationId xmlns:a16="http://schemas.microsoft.com/office/drawing/2014/main" id="{967EDF74-8C5F-510B-7908-3B05F0229872}"/>
              </a:ext>
            </a:extLst>
          </p:cNvPr>
          <p:cNvPicPr>
            <a:picLocks noChangeAspect="1"/>
          </p:cNvPicPr>
          <p:nvPr/>
        </p:nvPicPr>
        <p:blipFill>
          <a:blip r:embed="rId3"/>
          <a:stretch>
            <a:fillRect/>
          </a:stretch>
        </p:blipFill>
        <p:spPr>
          <a:xfrm>
            <a:off x="8286430" y="389186"/>
            <a:ext cx="3619187" cy="1912744"/>
          </a:xfrm>
          <a:prstGeom prst="rect">
            <a:avLst/>
          </a:prstGeom>
        </p:spPr>
      </p:pic>
      <p:pic>
        <p:nvPicPr>
          <p:cNvPr id="13" name="Picture 12">
            <a:extLst>
              <a:ext uri="{FF2B5EF4-FFF2-40B4-BE49-F238E27FC236}">
                <a16:creationId xmlns:a16="http://schemas.microsoft.com/office/drawing/2014/main" id="{733A1577-D6B4-DBEB-BAA7-4668B583A2F3}"/>
              </a:ext>
            </a:extLst>
          </p:cNvPr>
          <p:cNvPicPr>
            <a:picLocks noChangeAspect="1"/>
          </p:cNvPicPr>
          <p:nvPr/>
        </p:nvPicPr>
        <p:blipFill>
          <a:blip r:embed="rId4"/>
          <a:stretch>
            <a:fillRect/>
          </a:stretch>
        </p:blipFill>
        <p:spPr>
          <a:xfrm>
            <a:off x="4353315" y="2624070"/>
            <a:ext cx="3619189" cy="2031615"/>
          </a:xfrm>
          <a:prstGeom prst="rect">
            <a:avLst/>
          </a:prstGeom>
        </p:spPr>
      </p:pic>
      <p:pic>
        <p:nvPicPr>
          <p:cNvPr id="15" name="Picture 14">
            <a:extLst>
              <a:ext uri="{FF2B5EF4-FFF2-40B4-BE49-F238E27FC236}">
                <a16:creationId xmlns:a16="http://schemas.microsoft.com/office/drawing/2014/main" id="{732656C4-7EE9-176D-F625-7937896DE95D}"/>
              </a:ext>
            </a:extLst>
          </p:cNvPr>
          <p:cNvPicPr>
            <a:picLocks noChangeAspect="1"/>
          </p:cNvPicPr>
          <p:nvPr/>
        </p:nvPicPr>
        <p:blipFill>
          <a:blip r:embed="rId5"/>
          <a:stretch>
            <a:fillRect/>
          </a:stretch>
        </p:blipFill>
        <p:spPr>
          <a:xfrm>
            <a:off x="8286430" y="2624071"/>
            <a:ext cx="3619187" cy="2031614"/>
          </a:xfrm>
          <a:prstGeom prst="rect">
            <a:avLst/>
          </a:prstGeom>
        </p:spPr>
      </p:pic>
      <p:sp>
        <p:nvSpPr>
          <p:cNvPr id="3" name="Content Placeholder 2">
            <a:extLst>
              <a:ext uri="{FF2B5EF4-FFF2-40B4-BE49-F238E27FC236}">
                <a16:creationId xmlns:a16="http://schemas.microsoft.com/office/drawing/2014/main" id="{794840B9-94C6-FA36-130C-44E9FEB9CAA8}"/>
              </a:ext>
            </a:extLst>
          </p:cNvPr>
          <p:cNvSpPr>
            <a:spLocks noGrp="1"/>
          </p:cNvSpPr>
          <p:nvPr>
            <p:ph idx="1"/>
          </p:nvPr>
        </p:nvSpPr>
        <p:spPr>
          <a:xfrm>
            <a:off x="5041903" y="4977825"/>
            <a:ext cx="6483958" cy="1694032"/>
          </a:xfrm>
        </p:spPr>
        <p:txBody>
          <a:bodyPr anchor="ctr">
            <a:normAutofit/>
          </a:bodyPr>
          <a:lstStyle/>
          <a:p>
            <a:r>
              <a:rPr lang="en-US" sz="1600"/>
              <a:t>Includes full analysis and identification of main themes from design-thinking session, addresses solution spaces within those themes, and provides specific examples taken directly from participant contributions.</a:t>
            </a:r>
          </a:p>
        </p:txBody>
      </p:sp>
    </p:spTree>
    <p:extLst>
      <p:ext uri="{BB962C8B-B14F-4D97-AF65-F5344CB8AC3E}">
        <p14:creationId xmlns:p14="http://schemas.microsoft.com/office/powerpoint/2010/main" val="366422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3855-362F-C23B-17FD-50259F52F406}"/>
              </a:ext>
            </a:extLst>
          </p:cNvPr>
          <p:cNvSpPr>
            <a:spLocks noGrp="1"/>
          </p:cNvSpPr>
          <p:nvPr>
            <p:ph type="title"/>
          </p:nvPr>
        </p:nvSpPr>
        <p:spPr/>
        <p:txBody>
          <a:bodyPr/>
          <a:lstStyle/>
          <a:p>
            <a:r>
              <a:rPr lang="en-US"/>
              <a:t>Questions for Consideration</a:t>
            </a:r>
          </a:p>
        </p:txBody>
      </p:sp>
      <p:sp>
        <p:nvSpPr>
          <p:cNvPr id="3" name="Content Placeholder 2">
            <a:extLst>
              <a:ext uri="{FF2B5EF4-FFF2-40B4-BE49-F238E27FC236}">
                <a16:creationId xmlns:a16="http://schemas.microsoft.com/office/drawing/2014/main" id="{940F91D9-0311-3B8B-F9DC-EE5150B0EC51}"/>
              </a:ext>
            </a:extLst>
          </p:cNvPr>
          <p:cNvSpPr>
            <a:spLocks noGrp="1"/>
          </p:cNvSpPr>
          <p:nvPr>
            <p:ph idx="1"/>
          </p:nvPr>
        </p:nvSpPr>
        <p:spPr>
          <a:xfrm>
            <a:off x="308938" y="1173647"/>
            <a:ext cx="11401125" cy="5298173"/>
          </a:xfrm>
        </p:spPr>
        <p:txBody>
          <a:bodyPr/>
          <a:lstStyle/>
          <a:p>
            <a:pPr marL="342900" marR="0" lvl="0" indent="-342900">
              <a:lnSpc>
                <a:spcPct val="107000"/>
              </a:lnSpc>
              <a:spcBef>
                <a:spcPts val="0"/>
              </a:spcBef>
              <a:spcAft>
                <a:spcPts val="0"/>
              </a:spcAft>
              <a:buFont typeface="+mj-lt"/>
              <a:buAutoNum type="arabicPeriod"/>
            </a:pPr>
            <a:r>
              <a:rPr lang="en-US" sz="2400" kern="100">
                <a:effectLst/>
                <a:latin typeface="Calibri" panose="020F0502020204030204" pitchFamily="34" charset="0"/>
                <a:ea typeface="Calibri" panose="020F0502020204030204" pitchFamily="34" charset="0"/>
                <a:cs typeface="Arial" panose="020B0604020202020204" pitchFamily="34" charset="0"/>
              </a:rPr>
              <a:t>When and where would you like to have this summit? </a:t>
            </a:r>
          </a:p>
          <a:p>
            <a:pPr marL="742950" marR="0" lvl="1" indent="-285750">
              <a:lnSpc>
                <a:spcPct val="107000"/>
              </a:lnSpc>
              <a:spcBef>
                <a:spcPts val="0"/>
              </a:spcBef>
              <a:spcAft>
                <a:spcPts val="0"/>
              </a:spcAft>
              <a:buFont typeface="+mj-lt"/>
              <a:buAutoNum type="alphaLcPeriod"/>
            </a:pPr>
            <a:r>
              <a:rPr lang="en-US" sz="2400" kern="100">
                <a:effectLst/>
                <a:latin typeface="Calibri" panose="020F0502020204030204" pitchFamily="34" charset="0"/>
                <a:ea typeface="Calibri" panose="020F0502020204030204" pitchFamily="34" charset="0"/>
                <a:cs typeface="Arial" panose="020B0604020202020204" pitchFamily="34" charset="0"/>
              </a:rPr>
              <a:t>Would you like this summit to be a stand-alone or a part of another existing event?</a:t>
            </a:r>
          </a:p>
          <a:p>
            <a:pPr marL="342900" marR="0" lvl="0" indent="-342900">
              <a:lnSpc>
                <a:spcPct val="107000"/>
              </a:lnSpc>
              <a:spcBef>
                <a:spcPts val="0"/>
              </a:spcBef>
              <a:spcAft>
                <a:spcPts val="0"/>
              </a:spcAft>
              <a:buFont typeface="+mj-lt"/>
              <a:buAutoNum type="arabicPeriod"/>
            </a:pPr>
            <a:r>
              <a:rPr lang="en-US" sz="2400" kern="100">
                <a:effectLst/>
                <a:latin typeface="Calibri" panose="020F0502020204030204" pitchFamily="34" charset="0"/>
                <a:ea typeface="Calibri" panose="020F0502020204030204" pitchFamily="34" charset="0"/>
                <a:cs typeface="Arial" panose="020B0604020202020204" pitchFamily="34" charset="0"/>
              </a:rPr>
              <a:t>How many attendees do you envision coming to this summit? </a:t>
            </a:r>
          </a:p>
          <a:p>
            <a:pPr marL="342900" marR="0" lvl="0" indent="-342900">
              <a:lnSpc>
                <a:spcPct val="107000"/>
              </a:lnSpc>
              <a:spcBef>
                <a:spcPts val="0"/>
              </a:spcBef>
              <a:spcAft>
                <a:spcPts val="0"/>
              </a:spcAft>
              <a:buFont typeface="+mj-lt"/>
              <a:buAutoNum type="arabicPeriod"/>
            </a:pPr>
            <a:r>
              <a:rPr lang="en-US" sz="2400" kern="100">
                <a:effectLst/>
                <a:latin typeface="Calibri" panose="020F0502020204030204" pitchFamily="34" charset="0"/>
                <a:ea typeface="Calibri" panose="020F0502020204030204" pitchFamily="34" charset="0"/>
                <a:cs typeface="Arial" panose="020B0604020202020204" pitchFamily="34" charset="0"/>
              </a:rPr>
              <a:t>Which levers would you like to feature at this summit? How many tables per lever?</a:t>
            </a:r>
          </a:p>
          <a:p>
            <a:pPr marL="342900" marR="0" lvl="0" indent="-342900">
              <a:lnSpc>
                <a:spcPct val="107000"/>
              </a:lnSpc>
              <a:spcBef>
                <a:spcPts val="0"/>
              </a:spcBef>
              <a:spcAft>
                <a:spcPts val="0"/>
              </a:spcAft>
              <a:buFont typeface="+mj-lt"/>
              <a:buAutoNum type="arabicPeriod"/>
            </a:pPr>
            <a:r>
              <a:rPr lang="en-US" sz="2400" kern="100">
                <a:effectLst/>
                <a:latin typeface="Calibri" panose="020F0502020204030204" pitchFamily="34" charset="0"/>
                <a:ea typeface="Calibri" panose="020F0502020204030204" pitchFamily="34" charset="0"/>
                <a:cs typeface="Arial" panose="020B0604020202020204" pitchFamily="34" charset="0"/>
              </a:rPr>
              <a:t>Which payment model are you interested in – partner (revenue share) or turnkey session? </a:t>
            </a:r>
          </a:p>
          <a:p>
            <a:pPr marL="342900" marR="0" lvl="0" indent="-342900">
              <a:lnSpc>
                <a:spcPct val="107000"/>
              </a:lnSpc>
              <a:spcBef>
                <a:spcPts val="0"/>
              </a:spcBef>
              <a:spcAft>
                <a:spcPts val="0"/>
              </a:spcAft>
              <a:buFont typeface="+mj-lt"/>
              <a:buAutoNum type="arabicPeriod"/>
            </a:pPr>
            <a:r>
              <a:rPr lang="en-US" sz="2400" kern="100">
                <a:effectLst/>
                <a:latin typeface="Calibri" panose="020F0502020204030204" pitchFamily="34" charset="0"/>
                <a:ea typeface="Calibri" panose="020F0502020204030204" pitchFamily="34" charset="0"/>
                <a:cs typeface="Arial" panose="020B0604020202020204" pitchFamily="34" charset="0"/>
              </a:rPr>
              <a:t>Is there anything unique to your hospital association that you would like to be considered in programming? </a:t>
            </a:r>
          </a:p>
          <a:p>
            <a:pPr marL="342900" marR="0" lvl="0" indent="-342900">
              <a:lnSpc>
                <a:spcPct val="107000"/>
              </a:lnSpc>
              <a:spcBef>
                <a:spcPts val="0"/>
              </a:spcBef>
              <a:spcAft>
                <a:spcPts val="0"/>
              </a:spcAft>
              <a:buFont typeface="+mj-lt"/>
              <a:buAutoNum type="arabicPeriod"/>
            </a:pPr>
            <a:r>
              <a:rPr lang="en-US" sz="2400" kern="100">
                <a:effectLst/>
                <a:latin typeface="Calibri" panose="020F0502020204030204" pitchFamily="34" charset="0"/>
                <a:ea typeface="Calibri" panose="020F0502020204030204" pitchFamily="34" charset="0"/>
                <a:cs typeface="Arial" panose="020B0604020202020204" pitchFamily="34" charset="0"/>
              </a:rPr>
              <a:t>When planning this event, who from your organization will be involved?</a:t>
            </a:r>
          </a:p>
          <a:p>
            <a:pPr marL="742950" marR="0" lvl="1" indent="-285750">
              <a:lnSpc>
                <a:spcPct val="107000"/>
              </a:lnSpc>
              <a:spcBef>
                <a:spcPts val="0"/>
              </a:spcBef>
              <a:spcAft>
                <a:spcPts val="0"/>
              </a:spcAft>
              <a:buFont typeface="+mj-lt"/>
              <a:buAutoNum type="alphaLcPeriod"/>
            </a:pPr>
            <a:r>
              <a:rPr lang="en-US" sz="2400" kern="100">
                <a:effectLst/>
                <a:latin typeface="Calibri" panose="020F0502020204030204" pitchFamily="34" charset="0"/>
                <a:ea typeface="Calibri" panose="020F0502020204030204" pitchFamily="34" charset="0"/>
                <a:cs typeface="Arial" panose="020B0604020202020204" pitchFamily="34" charset="0"/>
              </a:rPr>
              <a:t>Planning team</a:t>
            </a:r>
          </a:p>
          <a:p>
            <a:pPr marL="742950" marR="0" lvl="1" indent="-285750">
              <a:lnSpc>
                <a:spcPct val="107000"/>
              </a:lnSpc>
              <a:spcBef>
                <a:spcPts val="0"/>
              </a:spcBef>
              <a:spcAft>
                <a:spcPts val="0"/>
              </a:spcAft>
              <a:buFont typeface="+mj-lt"/>
              <a:buAutoNum type="alphaLcPeriod"/>
            </a:pPr>
            <a:r>
              <a:rPr lang="en-US" sz="2400" kern="100">
                <a:effectLst/>
                <a:latin typeface="Calibri" panose="020F0502020204030204" pitchFamily="34" charset="0"/>
                <a:ea typeface="Calibri" panose="020F0502020204030204" pitchFamily="34" charset="0"/>
                <a:cs typeface="Arial" panose="020B0604020202020204" pitchFamily="34" charset="0"/>
              </a:rPr>
              <a:t>Identifying panelists </a:t>
            </a:r>
          </a:p>
          <a:p>
            <a:pPr marL="742950" marR="0" lvl="1" indent="-285750">
              <a:lnSpc>
                <a:spcPct val="107000"/>
              </a:lnSpc>
              <a:spcBef>
                <a:spcPts val="0"/>
              </a:spcBef>
              <a:spcAft>
                <a:spcPts val="0"/>
              </a:spcAft>
              <a:buFont typeface="+mj-lt"/>
              <a:buAutoNum type="alphaLcPeriod"/>
            </a:pPr>
            <a:r>
              <a:rPr lang="en-US" sz="2400" kern="100">
                <a:effectLst/>
                <a:latin typeface="Calibri" panose="020F0502020204030204" pitchFamily="34" charset="0"/>
                <a:ea typeface="Calibri" panose="020F0502020204030204" pitchFamily="34" charset="0"/>
                <a:cs typeface="Arial" panose="020B0604020202020204" pitchFamily="34" charset="0"/>
              </a:rPr>
              <a:t>Identifying sponsors</a:t>
            </a:r>
          </a:p>
          <a:p>
            <a:pPr marL="742950" marR="0" lvl="1" indent="-285750">
              <a:lnSpc>
                <a:spcPct val="107000"/>
              </a:lnSpc>
              <a:spcBef>
                <a:spcPts val="0"/>
              </a:spcBef>
              <a:spcAft>
                <a:spcPts val="800"/>
              </a:spcAft>
              <a:buFont typeface="+mj-lt"/>
              <a:buAutoNum type="alphaLcPeriod"/>
            </a:pPr>
            <a:r>
              <a:rPr lang="en-US" sz="2400" kern="100">
                <a:effectLst/>
                <a:latin typeface="Calibri" panose="020F0502020204030204" pitchFamily="34" charset="0"/>
                <a:ea typeface="Calibri" panose="020F0502020204030204" pitchFamily="34" charset="0"/>
                <a:cs typeface="Arial" panose="020B0604020202020204" pitchFamily="34" charset="0"/>
              </a:rPr>
              <a:t>Logistics (before and during the event)</a:t>
            </a:r>
          </a:p>
        </p:txBody>
      </p:sp>
    </p:spTree>
    <p:extLst>
      <p:ext uri="{BB962C8B-B14F-4D97-AF65-F5344CB8AC3E}">
        <p14:creationId xmlns:p14="http://schemas.microsoft.com/office/powerpoint/2010/main" val="180803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A4CC-1B52-EE14-81B0-5BE80A46044A}"/>
              </a:ext>
            </a:extLst>
          </p:cNvPr>
          <p:cNvSpPr>
            <a:spLocks noGrp="1"/>
          </p:cNvSpPr>
          <p:nvPr>
            <p:ph type="title"/>
          </p:nvPr>
        </p:nvSpPr>
        <p:spPr/>
        <p:txBody>
          <a:bodyPr/>
          <a:lstStyle/>
          <a:p>
            <a:r>
              <a:rPr lang="en-US">
                <a:latin typeface="Arial"/>
                <a:cs typeface="Arial"/>
              </a:rPr>
              <a:t>Agenda </a:t>
            </a:r>
            <a:endParaRPr lang="en-US"/>
          </a:p>
        </p:txBody>
      </p:sp>
      <p:sp>
        <p:nvSpPr>
          <p:cNvPr id="3" name="Content Placeholder 2">
            <a:extLst>
              <a:ext uri="{FF2B5EF4-FFF2-40B4-BE49-F238E27FC236}">
                <a16:creationId xmlns:a16="http://schemas.microsoft.com/office/drawing/2014/main" id="{5662BB4A-7AF1-2DBC-4DE1-A6A6AD11E6B0}"/>
              </a:ext>
            </a:extLst>
          </p:cNvPr>
          <p:cNvSpPr>
            <a:spLocks noGrp="1"/>
          </p:cNvSpPr>
          <p:nvPr>
            <p:ph idx="1"/>
          </p:nvPr>
        </p:nvSpPr>
        <p:spPr/>
        <p:txBody>
          <a:bodyPr vert="horz" lIns="91440" tIns="45720" rIns="91440" bIns="45720" rtlCol="0" anchor="t">
            <a:noAutofit/>
          </a:bodyPr>
          <a:lstStyle/>
          <a:p>
            <a:r>
              <a:rPr lang="en-US">
                <a:latin typeface="Arial"/>
                <a:cs typeface="Arial"/>
              </a:rPr>
              <a:t>Introduction (All) </a:t>
            </a:r>
          </a:p>
          <a:p>
            <a:r>
              <a:rPr lang="en-US">
                <a:latin typeface="Arial"/>
                <a:cs typeface="Arial"/>
              </a:rPr>
              <a:t>Overview of state-level innovation summits (AHA Team)</a:t>
            </a:r>
            <a:endParaRPr lang="en-US"/>
          </a:p>
          <a:p>
            <a:pPr lvl="1"/>
            <a:r>
              <a:rPr lang="en-US">
                <a:latin typeface="Arial"/>
                <a:cs typeface="Arial"/>
              </a:rPr>
              <a:t>Description</a:t>
            </a:r>
          </a:p>
          <a:p>
            <a:pPr lvl="1"/>
            <a:r>
              <a:rPr lang="en-US">
                <a:latin typeface="Arial"/>
                <a:cs typeface="Arial"/>
              </a:rPr>
              <a:t>Sample agenda</a:t>
            </a:r>
            <a:endParaRPr lang="en-US"/>
          </a:p>
          <a:p>
            <a:pPr lvl="1"/>
            <a:r>
              <a:rPr lang="en-US">
                <a:latin typeface="Arial"/>
                <a:cs typeface="Arial"/>
              </a:rPr>
              <a:t>Health Equity Roadmap overview</a:t>
            </a:r>
          </a:p>
          <a:p>
            <a:pPr lvl="1"/>
            <a:r>
              <a:rPr lang="en-US">
                <a:latin typeface="Arial"/>
                <a:cs typeface="Arial"/>
              </a:rPr>
              <a:t>Design-thinking facilitation process </a:t>
            </a:r>
          </a:p>
          <a:p>
            <a:pPr lvl="1"/>
            <a:r>
              <a:rPr lang="en-US">
                <a:latin typeface="Arial"/>
                <a:cs typeface="Arial"/>
              </a:rPr>
              <a:t>Pricing models</a:t>
            </a:r>
          </a:p>
          <a:p>
            <a:pPr lvl="1"/>
            <a:r>
              <a:rPr lang="en-US">
                <a:latin typeface="Arial"/>
                <a:cs typeface="Arial"/>
              </a:rPr>
              <a:t>Example of One-Page Summary</a:t>
            </a:r>
          </a:p>
          <a:p>
            <a:pPr lvl="1"/>
            <a:r>
              <a:rPr lang="en-US">
                <a:latin typeface="Arial"/>
                <a:cs typeface="Arial"/>
              </a:rPr>
              <a:t>Example of Solutions Brief </a:t>
            </a:r>
          </a:p>
          <a:p>
            <a:r>
              <a:rPr lang="en-US">
                <a:latin typeface="Arial"/>
                <a:cs typeface="Arial"/>
              </a:rPr>
              <a:t>Request Details (All)</a:t>
            </a:r>
          </a:p>
        </p:txBody>
      </p:sp>
    </p:spTree>
    <p:extLst>
      <p:ext uri="{BB962C8B-B14F-4D97-AF65-F5344CB8AC3E}">
        <p14:creationId xmlns:p14="http://schemas.microsoft.com/office/powerpoint/2010/main" val="2967050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18C6-E506-47B5-A3BA-429BDDB8E8A1}"/>
              </a:ext>
            </a:extLst>
          </p:cNvPr>
          <p:cNvSpPr>
            <a:spLocks noGrp="1"/>
          </p:cNvSpPr>
          <p:nvPr>
            <p:ph type="title"/>
          </p:nvPr>
        </p:nvSpPr>
        <p:spPr/>
        <p:txBody>
          <a:bodyPr>
            <a:normAutofit fontScale="90000"/>
          </a:bodyPr>
          <a:lstStyle/>
          <a:p>
            <a:r>
              <a:rPr lang="en-US" sz="3600">
                <a:latin typeface="Arial"/>
                <a:cs typeface="Arial"/>
              </a:rPr>
              <a:t>What are Innovation Summits?</a:t>
            </a:r>
            <a:br>
              <a:rPr lang="en-US" sz="3600"/>
            </a:br>
            <a:endParaRPr lang="en-US" sz="3600"/>
          </a:p>
        </p:txBody>
      </p:sp>
      <p:sp>
        <p:nvSpPr>
          <p:cNvPr id="3" name="Content Placeholder 2">
            <a:extLst>
              <a:ext uri="{FF2B5EF4-FFF2-40B4-BE49-F238E27FC236}">
                <a16:creationId xmlns:a16="http://schemas.microsoft.com/office/drawing/2014/main" id="{367E028C-B9BB-4FEF-B200-07314DA76D32}"/>
              </a:ext>
            </a:extLst>
          </p:cNvPr>
          <p:cNvSpPr>
            <a:spLocks noGrp="1"/>
          </p:cNvSpPr>
          <p:nvPr>
            <p:ph idx="1"/>
          </p:nvPr>
        </p:nvSpPr>
        <p:spPr>
          <a:xfrm>
            <a:off x="282304" y="1242871"/>
            <a:ext cx="11401125" cy="4376694"/>
          </a:xfrm>
        </p:spPr>
        <p:txBody>
          <a:bodyPr vert="horz" lIns="91440" tIns="45720" rIns="91440" bIns="45720" rtlCol="0" anchor="t">
            <a:noAutofit/>
          </a:bodyPr>
          <a:lstStyle/>
          <a:p>
            <a:pPr>
              <a:lnSpc>
                <a:spcPct val="100000"/>
              </a:lnSpc>
              <a:spcBef>
                <a:spcPts val="0"/>
              </a:spcBef>
              <a:spcAft>
                <a:spcPts val="800"/>
              </a:spcAft>
            </a:pPr>
            <a:r>
              <a:rPr lang="en-US" sz="2800" kern="100">
                <a:effectLst/>
                <a:latin typeface="Calibri"/>
                <a:ea typeface="Calibri"/>
                <a:cs typeface="Arial"/>
              </a:rPr>
              <a:t>In 2023, AHA’s Institute for Diversity and Health Equity</a:t>
            </a:r>
            <a:r>
              <a:rPr lang="en-US" sz="2800" kern="100">
                <a:latin typeface="Calibri"/>
                <a:ea typeface="Calibri"/>
                <a:cs typeface="Arial"/>
              </a:rPr>
              <a:t> (IFDHE)</a:t>
            </a:r>
            <a:r>
              <a:rPr lang="en-US" sz="2800" kern="100">
                <a:effectLst/>
                <a:latin typeface="Calibri"/>
                <a:ea typeface="Calibri"/>
                <a:cs typeface="Arial"/>
              </a:rPr>
              <a:t> </a:t>
            </a:r>
            <a:r>
              <a:rPr lang="en-US" sz="2800" kern="100">
                <a:latin typeface="Calibri"/>
                <a:ea typeface="Calibri"/>
                <a:cs typeface="Arial"/>
              </a:rPr>
              <a:t>traveled</a:t>
            </a:r>
            <a:r>
              <a:rPr lang="en-US" sz="2800" kern="100">
                <a:effectLst/>
                <a:latin typeface="Calibri"/>
                <a:ea typeface="Calibri"/>
                <a:cs typeface="Arial"/>
              </a:rPr>
              <a:t> across the nation to host regional Health Equity Summits. IFDHE is now rolling out a format that is suitable for the state-level.</a:t>
            </a:r>
          </a:p>
          <a:p>
            <a:pPr>
              <a:lnSpc>
                <a:spcPct val="100000"/>
              </a:lnSpc>
              <a:spcBef>
                <a:spcPts val="0"/>
              </a:spcBef>
              <a:spcAft>
                <a:spcPts val="800"/>
              </a:spcAft>
            </a:pPr>
            <a:r>
              <a:rPr lang="en-US" sz="2800" kern="100">
                <a:latin typeface="Calibri" panose="020F0502020204030204" pitchFamily="34" charset="0"/>
                <a:ea typeface="Calibri" panose="020F0502020204030204" pitchFamily="34" charset="0"/>
              </a:rPr>
              <a:t>S</a:t>
            </a:r>
            <a:r>
              <a:rPr lang="en-US" sz="2800" kern="100">
                <a:effectLst/>
                <a:latin typeface="Calibri" panose="020F0502020204030204" pitchFamily="34" charset="0"/>
                <a:ea typeface="Calibri" panose="020F0502020204030204" pitchFamily="34" charset="0"/>
                <a:cs typeface="Arial" panose="020B0604020202020204" pitchFamily="34" charset="0"/>
              </a:rPr>
              <a:t>ummits are a one-day, interactive innovation workshop to co-design solutions for health equity within attendees’ organizations and regions. </a:t>
            </a:r>
          </a:p>
          <a:p>
            <a:pPr>
              <a:lnSpc>
                <a:spcPct val="100000"/>
              </a:lnSpc>
              <a:spcBef>
                <a:spcPts val="0"/>
              </a:spcBef>
              <a:spcAft>
                <a:spcPts val="800"/>
              </a:spcAft>
            </a:pPr>
            <a:r>
              <a:rPr lang="en-US" sz="2800" kern="100">
                <a:effectLst/>
                <a:latin typeface="Calibri" panose="020F0502020204030204" pitchFamily="34" charset="0"/>
                <a:ea typeface="Calibri" panose="020F0502020204030204" pitchFamily="34" charset="0"/>
                <a:cs typeface="Arial" panose="020B0604020202020204" pitchFamily="34" charset="0"/>
              </a:rPr>
              <a:t>Using the AHA’s Health Equity Roadmap as a framework, attendees are guided through an innovation design thinking session to tackle pertinent challenges in health equity, resulting in the creation of transformative health equity strategies. </a:t>
            </a:r>
            <a:endParaRPr lang="en-US" sz="1050"/>
          </a:p>
          <a:p>
            <a:pPr lvl="1"/>
            <a:endParaRPr lang="en-US" sz="800"/>
          </a:p>
        </p:txBody>
      </p:sp>
    </p:spTree>
    <p:extLst>
      <p:ext uri="{BB962C8B-B14F-4D97-AF65-F5344CB8AC3E}">
        <p14:creationId xmlns:p14="http://schemas.microsoft.com/office/powerpoint/2010/main" val="121485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4002-EB5B-5B61-9F19-66C9363C4F0E}"/>
              </a:ext>
            </a:extLst>
          </p:cNvPr>
          <p:cNvSpPr>
            <a:spLocks noGrp="1"/>
          </p:cNvSpPr>
          <p:nvPr>
            <p:ph type="title"/>
          </p:nvPr>
        </p:nvSpPr>
        <p:spPr/>
        <p:txBody>
          <a:bodyPr/>
          <a:lstStyle/>
          <a:p>
            <a:r>
              <a:rPr lang="en-US"/>
              <a:t>Sample Agenda</a:t>
            </a:r>
          </a:p>
        </p:txBody>
      </p:sp>
      <p:graphicFrame>
        <p:nvGraphicFramePr>
          <p:cNvPr id="7" name="Content Placeholder 6">
            <a:extLst>
              <a:ext uri="{FF2B5EF4-FFF2-40B4-BE49-F238E27FC236}">
                <a16:creationId xmlns:a16="http://schemas.microsoft.com/office/drawing/2014/main" id="{A7724D39-4166-D62E-56A1-72F9ED1C6D13}"/>
              </a:ext>
            </a:extLst>
          </p:cNvPr>
          <p:cNvGraphicFramePr>
            <a:graphicFrameLocks noGrp="1"/>
          </p:cNvGraphicFramePr>
          <p:nvPr>
            <p:ph idx="1"/>
            <p:extLst>
              <p:ext uri="{D42A27DB-BD31-4B8C-83A1-F6EECF244321}">
                <p14:modId xmlns:p14="http://schemas.microsoft.com/office/powerpoint/2010/main" val="1015713203"/>
              </p:ext>
            </p:extLst>
          </p:nvPr>
        </p:nvGraphicFramePr>
        <p:xfrm>
          <a:off x="291808" y="995609"/>
          <a:ext cx="11399836" cy="4845831"/>
        </p:xfrm>
        <a:graphic>
          <a:graphicData uri="http://schemas.openxmlformats.org/drawingml/2006/table">
            <a:tbl>
              <a:tblPr firstRow="1" bandRow="1">
                <a:tableStyleId>{5C22544A-7EE6-4342-B048-85BDC9FD1C3A}</a:tableStyleId>
              </a:tblPr>
              <a:tblGrid>
                <a:gridCol w="2078530">
                  <a:extLst>
                    <a:ext uri="{9D8B030D-6E8A-4147-A177-3AD203B41FA5}">
                      <a16:colId xmlns:a16="http://schemas.microsoft.com/office/drawing/2014/main" val="1626457160"/>
                    </a:ext>
                  </a:extLst>
                </a:gridCol>
                <a:gridCol w="9321306">
                  <a:extLst>
                    <a:ext uri="{9D8B030D-6E8A-4147-A177-3AD203B41FA5}">
                      <a16:colId xmlns:a16="http://schemas.microsoft.com/office/drawing/2014/main" val="1326085355"/>
                    </a:ext>
                  </a:extLst>
                </a:gridCol>
              </a:tblGrid>
              <a:tr h="324264">
                <a:tc>
                  <a:txBody>
                    <a:bodyPr/>
                    <a:lstStyle/>
                    <a:p>
                      <a:r>
                        <a:rPr lang="en-US" sz="1600"/>
                        <a:t>Time</a:t>
                      </a:r>
                    </a:p>
                  </a:txBody>
                  <a:tcPr/>
                </a:tc>
                <a:tc>
                  <a:txBody>
                    <a:bodyPr/>
                    <a:lstStyle/>
                    <a:p>
                      <a:r>
                        <a:rPr lang="en-US" sz="1600"/>
                        <a:t>Action</a:t>
                      </a:r>
                    </a:p>
                  </a:txBody>
                  <a:tcPr/>
                </a:tc>
                <a:extLst>
                  <a:ext uri="{0D108BD9-81ED-4DB2-BD59-A6C34878D82A}">
                    <a16:rowId xmlns:a16="http://schemas.microsoft.com/office/drawing/2014/main" val="4169503675"/>
                  </a:ext>
                </a:extLst>
              </a:tr>
              <a:tr h="324264">
                <a:tc>
                  <a:txBody>
                    <a:bodyPr/>
                    <a:lstStyle/>
                    <a:p>
                      <a:r>
                        <a:rPr lang="en-US" sz="1600"/>
                        <a:t>9:30 am </a:t>
                      </a:r>
                    </a:p>
                  </a:txBody>
                  <a:tcPr/>
                </a:tc>
                <a:tc>
                  <a:txBody>
                    <a:bodyPr/>
                    <a:lstStyle/>
                    <a:p>
                      <a:r>
                        <a:rPr lang="en-US" sz="1600" b="0" i="0" kern="1200">
                          <a:solidFill>
                            <a:schemeClr val="dk1"/>
                          </a:solidFill>
                          <a:effectLst/>
                          <a:latin typeface="+mn-lt"/>
                          <a:ea typeface="+mn-ea"/>
                          <a:cs typeface="+mn-cs"/>
                        </a:rPr>
                        <a:t>Registration and Continental Breakfast</a:t>
                      </a:r>
                      <a:endParaRPr lang="en-US" sz="1600" b="0"/>
                    </a:p>
                  </a:txBody>
                  <a:tcPr/>
                </a:tc>
                <a:extLst>
                  <a:ext uri="{0D108BD9-81ED-4DB2-BD59-A6C34878D82A}">
                    <a16:rowId xmlns:a16="http://schemas.microsoft.com/office/drawing/2014/main" val="2693216914"/>
                  </a:ext>
                </a:extLst>
              </a:tr>
              <a:tr h="324264">
                <a:tc>
                  <a:txBody>
                    <a:bodyPr/>
                    <a:lstStyle/>
                    <a:p>
                      <a:r>
                        <a:rPr lang="en-US" sz="1600"/>
                        <a:t>10:00 am </a:t>
                      </a:r>
                    </a:p>
                  </a:txBody>
                  <a:tcPr/>
                </a:tc>
                <a:tc>
                  <a:txBody>
                    <a:bodyPr/>
                    <a:lstStyle/>
                    <a:p>
                      <a:r>
                        <a:rPr lang="en-US" sz="1600" b="0" i="0" kern="1200">
                          <a:solidFill>
                            <a:schemeClr val="dk1"/>
                          </a:solidFill>
                          <a:effectLst/>
                          <a:latin typeface="+mn-lt"/>
                          <a:ea typeface="+mn-ea"/>
                          <a:cs typeface="+mn-cs"/>
                        </a:rPr>
                        <a:t>Welcome and Opening Comments </a:t>
                      </a:r>
                      <a:endParaRPr lang="en-US" sz="1600" b="0"/>
                    </a:p>
                  </a:txBody>
                  <a:tcPr/>
                </a:tc>
                <a:extLst>
                  <a:ext uri="{0D108BD9-81ED-4DB2-BD59-A6C34878D82A}">
                    <a16:rowId xmlns:a16="http://schemas.microsoft.com/office/drawing/2014/main" val="1893987236"/>
                  </a:ext>
                </a:extLst>
              </a:tr>
              <a:tr h="324264">
                <a:tc>
                  <a:txBody>
                    <a:bodyPr/>
                    <a:lstStyle/>
                    <a:p>
                      <a:r>
                        <a:rPr lang="en-US" sz="1600"/>
                        <a:t>10:30 am</a:t>
                      </a:r>
                    </a:p>
                  </a:txBody>
                  <a:tcPr/>
                </a:tc>
                <a:tc>
                  <a:txBody>
                    <a:bodyPr/>
                    <a:lstStyle/>
                    <a:p>
                      <a:r>
                        <a:rPr lang="en-US" sz="1600" b="0"/>
                        <a:t>Fireside Chat </a:t>
                      </a:r>
                    </a:p>
                  </a:txBody>
                  <a:tcPr/>
                </a:tc>
                <a:extLst>
                  <a:ext uri="{0D108BD9-81ED-4DB2-BD59-A6C34878D82A}">
                    <a16:rowId xmlns:a16="http://schemas.microsoft.com/office/drawing/2014/main" val="4192927863"/>
                  </a:ext>
                </a:extLst>
              </a:tr>
              <a:tr h="324264">
                <a:tc>
                  <a:txBody>
                    <a:bodyPr/>
                    <a:lstStyle/>
                    <a:p>
                      <a:r>
                        <a:rPr lang="en-US" sz="1600"/>
                        <a:t>11:15 am </a:t>
                      </a:r>
                    </a:p>
                  </a:txBody>
                  <a:tcPr/>
                </a:tc>
                <a:tc>
                  <a:txBody>
                    <a:bodyPr/>
                    <a:lstStyle/>
                    <a:p>
                      <a:r>
                        <a:rPr lang="en-US" sz="1600" b="0"/>
                        <a:t>Break</a:t>
                      </a:r>
                    </a:p>
                  </a:txBody>
                  <a:tcPr/>
                </a:tc>
                <a:extLst>
                  <a:ext uri="{0D108BD9-81ED-4DB2-BD59-A6C34878D82A}">
                    <a16:rowId xmlns:a16="http://schemas.microsoft.com/office/drawing/2014/main" val="2557120072"/>
                  </a:ext>
                </a:extLst>
              </a:tr>
              <a:tr h="1519153">
                <a:tc>
                  <a:txBody>
                    <a:bodyPr/>
                    <a:lstStyle/>
                    <a:p>
                      <a:r>
                        <a:rPr lang="en-US" sz="1600"/>
                        <a:t>11:30 am – 1:00 pm </a:t>
                      </a:r>
                    </a:p>
                  </a:txBody>
                  <a:tcPr/>
                </a:tc>
                <a:tc>
                  <a:txBody>
                    <a:bodyPr/>
                    <a:lstStyle/>
                    <a:p>
                      <a:br>
                        <a:rPr lang="en-US" sz="1600" b="0" i="0" kern="1200">
                          <a:solidFill>
                            <a:srgbClr val="000000"/>
                          </a:solidFill>
                          <a:effectLst/>
                          <a:latin typeface="+mn-lt"/>
                          <a:ea typeface="+mn-ea"/>
                          <a:cs typeface="+mn-cs"/>
                        </a:rPr>
                      </a:br>
                      <a:r>
                        <a:rPr lang="en-US" sz="1600" b="1" i="0" kern="1200">
                          <a:solidFill>
                            <a:schemeClr val="dk1"/>
                          </a:solidFill>
                          <a:effectLst/>
                          <a:latin typeface="+mn-lt"/>
                          <a:ea typeface="+mn-ea"/>
                          <a:cs typeface="+mn-cs"/>
                        </a:rPr>
                        <a:t>Introduction to Health Equity Transformation Through Human-Centered Design</a:t>
                      </a:r>
                    </a:p>
                    <a:p>
                      <a:r>
                        <a:rPr lang="en-US" sz="1600" b="0" i="0" kern="1200">
                          <a:solidFill>
                            <a:schemeClr val="dk1"/>
                          </a:solidFill>
                          <a:effectLst/>
                          <a:latin typeface="+mn-lt"/>
                          <a:ea typeface="+mn-ea"/>
                          <a:cs typeface="+mn-cs"/>
                        </a:rPr>
                        <a:t>Attendees will learn how to accelerate health equity transformation through various domains within health care organizational structures. We’ll introduce the </a:t>
                      </a:r>
                      <a:r>
                        <a:rPr lang="en-US" sz="1600" b="0" i="0" kern="1200">
                          <a:solidFill>
                            <a:schemeClr val="dk1"/>
                          </a:solidFill>
                          <a:effectLst/>
                          <a:latin typeface="+mn-lt"/>
                          <a:ea typeface="+mn-ea"/>
                          <a:cs typeface="+mn-cs"/>
                          <a:hlinkClick r:id="rId2"/>
                        </a:rPr>
                        <a:t>AHA’s Equity Roadmap</a:t>
                      </a:r>
                      <a:r>
                        <a:rPr lang="en-US" sz="1600" b="0" i="0" kern="1200">
                          <a:solidFill>
                            <a:schemeClr val="dk1"/>
                          </a:solidFill>
                          <a:effectLst/>
                          <a:latin typeface="+mn-lt"/>
                          <a:ea typeface="+mn-ea"/>
                          <a:cs typeface="+mn-cs"/>
                        </a:rPr>
                        <a:t> and organizational assessment tool and share various resources to support organizational change.  Attendees will choose one of the available levers they would like to focus on. AHA staff will facilitate conversations for each present lever. </a:t>
                      </a:r>
                    </a:p>
                    <a:p>
                      <a:endParaRPr lang="en-US" sz="1600" b="0"/>
                    </a:p>
                  </a:txBody>
                  <a:tcPr/>
                </a:tc>
                <a:extLst>
                  <a:ext uri="{0D108BD9-81ED-4DB2-BD59-A6C34878D82A}">
                    <a16:rowId xmlns:a16="http://schemas.microsoft.com/office/drawing/2014/main" val="3235004805"/>
                  </a:ext>
                </a:extLst>
              </a:tr>
              <a:tr h="324264">
                <a:tc>
                  <a:txBody>
                    <a:bodyPr/>
                    <a:lstStyle/>
                    <a:p>
                      <a:r>
                        <a:rPr lang="en-US" sz="1600"/>
                        <a:t>1:00 pm – 1:45 pm</a:t>
                      </a:r>
                    </a:p>
                  </a:txBody>
                  <a:tcPr/>
                </a:tc>
                <a:tc>
                  <a:txBody>
                    <a:bodyPr/>
                    <a:lstStyle/>
                    <a:p>
                      <a:r>
                        <a:rPr lang="en-US" sz="1600" b="0"/>
                        <a:t>Lunch</a:t>
                      </a:r>
                    </a:p>
                  </a:txBody>
                  <a:tcPr/>
                </a:tc>
                <a:extLst>
                  <a:ext uri="{0D108BD9-81ED-4DB2-BD59-A6C34878D82A}">
                    <a16:rowId xmlns:a16="http://schemas.microsoft.com/office/drawing/2014/main" val="2798403429"/>
                  </a:ext>
                </a:extLst>
              </a:tr>
              <a:tr h="324264">
                <a:tc>
                  <a:txBody>
                    <a:bodyPr/>
                    <a:lstStyle/>
                    <a:p>
                      <a:r>
                        <a:rPr lang="en-US" sz="1600"/>
                        <a:t>1:45 pm – 3:00 pm </a:t>
                      </a:r>
                    </a:p>
                  </a:txBody>
                  <a:tcPr/>
                </a:tc>
                <a:tc>
                  <a:txBody>
                    <a:bodyPr/>
                    <a:lstStyle/>
                    <a:p>
                      <a:r>
                        <a:rPr lang="en-US" sz="1600" b="0"/>
                        <a:t>Gallery Walk Discussion and Report-Out</a:t>
                      </a:r>
                    </a:p>
                  </a:txBody>
                  <a:tcPr/>
                </a:tc>
                <a:extLst>
                  <a:ext uri="{0D108BD9-81ED-4DB2-BD59-A6C34878D82A}">
                    <a16:rowId xmlns:a16="http://schemas.microsoft.com/office/drawing/2014/main" val="2949991336"/>
                  </a:ext>
                </a:extLst>
              </a:tr>
              <a:tr h="365271">
                <a:tc>
                  <a:txBody>
                    <a:bodyPr/>
                    <a:lstStyle/>
                    <a:p>
                      <a:r>
                        <a:rPr lang="en-US" sz="1600"/>
                        <a:t>3:00pm – 3:30 pm </a:t>
                      </a:r>
                    </a:p>
                  </a:txBody>
                  <a:tcPr/>
                </a:tc>
                <a:tc>
                  <a:txBody>
                    <a:bodyPr/>
                    <a:lstStyle/>
                    <a:p>
                      <a:r>
                        <a:rPr lang="en-US" sz="1600" b="0"/>
                        <a:t>Closing Comments, Next Steps, and Takeaways</a:t>
                      </a:r>
                    </a:p>
                  </a:txBody>
                  <a:tcPr/>
                </a:tc>
                <a:extLst>
                  <a:ext uri="{0D108BD9-81ED-4DB2-BD59-A6C34878D82A}">
                    <a16:rowId xmlns:a16="http://schemas.microsoft.com/office/drawing/2014/main" val="1906586588"/>
                  </a:ext>
                </a:extLst>
              </a:tr>
              <a:tr h="324264">
                <a:tc>
                  <a:txBody>
                    <a:bodyPr/>
                    <a:lstStyle/>
                    <a:p>
                      <a:r>
                        <a:rPr lang="en-US" sz="1600"/>
                        <a:t>3:30 pm </a:t>
                      </a:r>
                    </a:p>
                  </a:txBody>
                  <a:tcPr/>
                </a:tc>
                <a:tc>
                  <a:txBody>
                    <a:bodyPr/>
                    <a:lstStyle/>
                    <a:p>
                      <a:r>
                        <a:rPr lang="en-US" sz="1600" b="0"/>
                        <a:t>Adjourn</a:t>
                      </a:r>
                    </a:p>
                  </a:txBody>
                  <a:tcPr/>
                </a:tc>
                <a:extLst>
                  <a:ext uri="{0D108BD9-81ED-4DB2-BD59-A6C34878D82A}">
                    <a16:rowId xmlns:a16="http://schemas.microsoft.com/office/drawing/2014/main" val="2970010346"/>
                  </a:ext>
                </a:extLst>
              </a:tr>
            </a:tbl>
          </a:graphicData>
        </a:graphic>
      </p:graphicFrame>
    </p:spTree>
    <p:extLst>
      <p:ext uri="{BB962C8B-B14F-4D97-AF65-F5344CB8AC3E}">
        <p14:creationId xmlns:p14="http://schemas.microsoft.com/office/powerpoint/2010/main" val="71308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B553-1C4B-9A5A-5DE3-28283CE598D5}"/>
              </a:ext>
            </a:extLst>
          </p:cNvPr>
          <p:cNvSpPr>
            <a:spLocks noGrp="1"/>
          </p:cNvSpPr>
          <p:nvPr>
            <p:ph type="title"/>
          </p:nvPr>
        </p:nvSpPr>
        <p:spPr>
          <a:xfrm>
            <a:off x="419266" y="968590"/>
            <a:ext cx="3429000" cy="1719072"/>
          </a:xfrm>
        </p:spPr>
        <p:txBody>
          <a:bodyPr anchor="b">
            <a:normAutofit/>
          </a:bodyPr>
          <a:lstStyle/>
          <a:p>
            <a:r>
              <a:rPr lang="en-US" sz="3800">
                <a:latin typeface="Arial"/>
                <a:cs typeface="Arial"/>
              </a:rPr>
              <a:t>AHA Health Equity Roadmap</a:t>
            </a:r>
            <a:endParaRPr lang="en-US" sz="3800"/>
          </a:p>
        </p:txBody>
      </p:sp>
      <p:sp>
        <p:nvSpPr>
          <p:cNvPr id="3" name="Content Placeholder 2">
            <a:extLst>
              <a:ext uri="{FF2B5EF4-FFF2-40B4-BE49-F238E27FC236}">
                <a16:creationId xmlns:a16="http://schemas.microsoft.com/office/drawing/2014/main" id="{D5055FE0-FBFD-3ACF-432D-CADACF730C78}"/>
              </a:ext>
            </a:extLst>
          </p:cNvPr>
          <p:cNvSpPr>
            <a:spLocks noGrp="1"/>
          </p:cNvSpPr>
          <p:nvPr>
            <p:ph idx="1"/>
          </p:nvPr>
        </p:nvSpPr>
        <p:spPr>
          <a:xfrm>
            <a:off x="203915" y="4828145"/>
            <a:ext cx="4980877" cy="1682273"/>
          </a:xfrm>
        </p:spPr>
        <p:txBody>
          <a:bodyPr vert="horz" lIns="91440" tIns="45720" rIns="91440" bIns="45720" rtlCol="0" anchor="t">
            <a:normAutofit/>
          </a:bodyPr>
          <a:lstStyle/>
          <a:p>
            <a:pPr marL="0" indent="0" algn="ctr">
              <a:buNone/>
            </a:pPr>
            <a:r>
              <a:rPr lang="en-US" sz="1600">
                <a:latin typeface="Arial"/>
                <a:cs typeface="Arial"/>
              </a:rPr>
              <a:t>The Health Equity Roadmap is a framework to help hospitals and health care systems chart their own paths toward transformation — thus becoming more equitable and inclusive organizations.</a:t>
            </a:r>
            <a:endParaRPr lang="en-US" sz="1600"/>
          </a:p>
        </p:txBody>
      </p:sp>
      <p:pic>
        <p:nvPicPr>
          <p:cNvPr id="4" name="Picture 4">
            <a:extLst>
              <a:ext uri="{FF2B5EF4-FFF2-40B4-BE49-F238E27FC236}">
                <a16:creationId xmlns:a16="http://schemas.microsoft.com/office/drawing/2014/main" id="{AE2C8EA4-E206-31A2-2252-ECC4D010D5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266" y="2794100"/>
            <a:ext cx="4303983" cy="1821169"/>
          </a:xfrm>
          <a:prstGeom prst="rect">
            <a:avLst/>
          </a:prstGeom>
        </p:spPr>
      </p:pic>
      <p:sp>
        <p:nvSpPr>
          <p:cNvPr id="5" name="TextBox 4">
            <a:extLst>
              <a:ext uri="{FF2B5EF4-FFF2-40B4-BE49-F238E27FC236}">
                <a16:creationId xmlns:a16="http://schemas.microsoft.com/office/drawing/2014/main" id="{6F8EA84D-C709-B6C6-0B59-603832752ABD}"/>
              </a:ext>
            </a:extLst>
          </p:cNvPr>
          <p:cNvSpPr txBox="1"/>
          <p:nvPr/>
        </p:nvSpPr>
        <p:spPr>
          <a:xfrm>
            <a:off x="6680067" y="635619"/>
            <a:ext cx="432295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hlinkClick r:id="rId4"/>
              </a:rPr>
              <a:t>The Six Levers of Transformation</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65000"/>
                    <a:lumOff val="35000"/>
                  </a:prstClr>
                </a:solidFill>
                <a:effectLst/>
                <a:uLnTx/>
                <a:uFillTx/>
                <a:latin typeface="Arial"/>
                <a:ea typeface="+mn-ea"/>
                <a:cs typeface="Arial"/>
              </a:rPr>
              <a:t>Research and experience show that leading health equity strategies cut across six levers of transformation within health care organizational structures.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6" descr="Graphical user interface, application&#10;&#10;Description automatically generated">
            <a:extLst>
              <a:ext uri="{FF2B5EF4-FFF2-40B4-BE49-F238E27FC236}">
                <a16:creationId xmlns:a16="http://schemas.microsoft.com/office/drawing/2014/main" id="{9BACFA05-92A5-D9E0-795C-BDE80C0983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0174" y="2520684"/>
            <a:ext cx="6436608" cy="3868963"/>
          </a:xfrm>
          <a:prstGeom prst="rect">
            <a:avLst/>
          </a:prstGeom>
        </p:spPr>
      </p:pic>
    </p:spTree>
    <p:extLst>
      <p:ext uri="{BB962C8B-B14F-4D97-AF65-F5344CB8AC3E}">
        <p14:creationId xmlns:p14="http://schemas.microsoft.com/office/powerpoint/2010/main" val="426944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8323-61FB-6370-0EEB-5923CDD2E098}"/>
              </a:ext>
            </a:extLst>
          </p:cNvPr>
          <p:cNvSpPr>
            <a:spLocks noGrp="1"/>
          </p:cNvSpPr>
          <p:nvPr>
            <p:ph type="title"/>
          </p:nvPr>
        </p:nvSpPr>
        <p:spPr/>
        <p:txBody>
          <a:bodyPr/>
          <a:lstStyle/>
          <a:p>
            <a:r>
              <a:rPr lang="en-US">
                <a:latin typeface="Arial"/>
                <a:cs typeface="Arial"/>
              </a:rPr>
              <a:t>Design-Thinking Facilitation </a:t>
            </a:r>
            <a:endParaRPr lang="en-US"/>
          </a:p>
        </p:txBody>
      </p:sp>
      <p:pic>
        <p:nvPicPr>
          <p:cNvPr id="4" name="Content Placeholder 3" descr="A diagram of a patient care&#10;&#10;Description automatically generated">
            <a:extLst>
              <a:ext uri="{FF2B5EF4-FFF2-40B4-BE49-F238E27FC236}">
                <a16:creationId xmlns:a16="http://schemas.microsoft.com/office/drawing/2014/main" id="{9BE849B9-865C-802A-71E8-C58499252B74}"/>
              </a:ext>
            </a:extLst>
          </p:cNvPr>
          <p:cNvPicPr>
            <a:picLocks noGrp="1" noChangeAspect="1"/>
          </p:cNvPicPr>
          <p:nvPr>
            <p:ph idx="1"/>
          </p:nvPr>
        </p:nvPicPr>
        <p:blipFill rotWithShape="1">
          <a:blip r:embed="rId2"/>
          <a:srcRect r="419"/>
          <a:stretch/>
        </p:blipFill>
        <p:spPr>
          <a:xfrm>
            <a:off x="1605890" y="769557"/>
            <a:ext cx="8241461" cy="5511078"/>
          </a:xfrm>
        </p:spPr>
      </p:pic>
    </p:spTree>
    <p:extLst>
      <p:ext uri="{BB962C8B-B14F-4D97-AF65-F5344CB8AC3E}">
        <p14:creationId xmlns:p14="http://schemas.microsoft.com/office/powerpoint/2010/main" val="349815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4270-6A62-B9D9-5372-1A7ADB73D7E8}"/>
              </a:ext>
            </a:extLst>
          </p:cNvPr>
          <p:cNvSpPr>
            <a:spLocks noGrp="1"/>
          </p:cNvSpPr>
          <p:nvPr>
            <p:ph type="title"/>
          </p:nvPr>
        </p:nvSpPr>
        <p:spPr/>
        <p:txBody>
          <a:bodyPr/>
          <a:lstStyle/>
          <a:p>
            <a:r>
              <a:rPr lang="en-US"/>
              <a:t>Payment Models</a:t>
            </a:r>
          </a:p>
        </p:txBody>
      </p:sp>
      <p:sp>
        <p:nvSpPr>
          <p:cNvPr id="5" name="TextBox 4">
            <a:extLst>
              <a:ext uri="{FF2B5EF4-FFF2-40B4-BE49-F238E27FC236}">
                <a16:creationId xmlns:a16="http://schemas.microsoft.com/office/drawing/2014/main" id="{AA0D3DB0-F88F-73DB-E3D2-EC843B9800C8}"/>
              </a:ext>
            </a:extLst>
          </p:cNvPr>
          <p:cNvSpPr txBox="1"/>
          <p:nvPr/>
        </p:nvSpPr>
        <p:spPr>
          <a:xfrm>
            <a:off x="7295195" y="1581108"/>
            <a:ext cx="4495773" cy="3139321"/>
          </a:xfrm>
          <a:prstGeom prst="rect">
            <a:avLst/>
          </a:prstGeom>
          <a:noFill/>
        </p:spPr>
        <p:txBody>
          <a:bodyPr wrap="square" lIns="91440" tIns="45720" rIns="91440" bIns="45720" rtlCol="0" anchor="t">
            <a:spAutoFit/>
          </a:bodyPr>
          <a:lstStyle/>
          <a:p>
            <a:r>
              <a:rPr lang="en-US" b="1"/>
              <a:t>Base Price includes:</a:t>
            </a:r>
          </a:p>
          <a:p>
            <a:pPr marL="285750" indent="-285750">
              <a:buFont typeface="Arial" panose="020B0604020202020204" pitchFamily="34" charset="0"/>
              <a:buChar char="•"/>
            </a:pPr>
            <a:r>
              <a:rPr lang="en-US"/>
              <a:t>Facilitation of 3 tables (per lever) </a:t>
            </a:r>
            <a:endParaRPr lang="en-US">
              <a:ea typeface="Calibri"/>
              <a:cs typeface="Calibri"/>
            </a:endParaRPr>
          </a:p>
          <a:p>
            <a:pPr marL="285750" indent="-285750">
              <a:buFont typeface="Arial" panose="020B0604020202020204" pitchFamily="34" charset="0"/>
              <a:buChar char="•"/>
            </a:pPr>
            <a:r>
              <a:rPr lang="en-US"/>
              <a:t>Travel costs for 3 AHA facilitators</a:t>
            </a:r>
            <a:endParaRPr lang="en-US">
              <a:ea typeface="Calibri"/>
              <a:cs typeface="Calibri"/>
            </a:endParaRPr>
          </a:p>
          <a:p>
            <a:pPr marL="285750" indent="-285750">
              <a:buFont typeface="Arial" panose="020B0604020202020204" pitchFamily="34" charset="0"/>
              <a:buChar char="•"/>
            </a:pPr>
            <a:r>
              <a:rPr lang="en-US">
                <a:ea typeface="Calibri"/>
                <a:cs typeface="Calibri"/>
              </a:rPr>
              <a:t>Printing/Shipping of facilitation meetings</a:t>
            </a:r>
          </a:p>
          <a:p>
            <a:pPr marL="285750" indent="-285750">
              <a:buFont typeface="Arial" panose="020B0604020202020204" pitchFamily="34" charset="0"/>
              <a:buChar char="•"/>
            </a:pPr>
            <a:r>
              <a:rPr lang="en-US">
                <a:ea typeface="Calibri"/>
                <a:cs typeface="Calibri"/>
              </a:rPr>
              <a:t>Planning and programmatic design support</a:t>
            </a:r>
          </a:p>
          <a:p>
            <a:pPr marL="285750" indent="-285750">
              <a:buFont typeface="Arial" panose="020B0604020202020204" pitchFamily="34" charset="0"/>
              <a:buChar char="•"/>
            </a:pPr>
            <a:r>
              <a:rPr lang="en-US"/>
              <a:t>Meeting summary</a:t>
            </a:r>
            <a:endParaRPr lang="en-US">
              <a:ea typeface="Calibri"/>
              <a:cs typeface="Calibri"/>
            </a:endParaRPr>
          </a:p>
          <a:p>
            <a:pPr marL="285750" indent="-285750">
              <a:buFont typeface="Arial" panose="020B0604020202020204" pitchFamily="34" charset="0"/>
              <a:buChar char="•"/>
            </a:pPr>
            <a:endParaRPr lang="en-US"/>
          </a:p>
          <a:p>
            <a:r>
              <a:rPr lang="en-US" b="1"/>
              <a:t>Add-on options available:</a:t>
            </a:r>
            <a:endParaRPr lang="en-US" b="1">
              <a:ea typeface="Calibri"/>
              <a:cs typeface="Calibri"/>
            </a:endParaRPr>
          </a:p>
          <a:p>
            <a:pPr marL="285750" indent="-285750">
              <a:buFont typeface="Arial" panose="020B0604020202020204" pitchFamily="34" charset="0"/>
              <a:buChar char="•"/>
            </a:pPr>
            <a:r>
              <a:rPr lang="en-US"/>
              <a:t>Addition of facilitation tables (per lever)</a:t>
            </a:r>
            <a:endParaRPr lang="en-US">
              <a:ea typeface="Calibri"/>
              <a:cs typeface="Calibri"/>
            </a:endParaRPr>
          </a:p>
          <a:p>
            <a:pPr marL="285750" indent="-285750">
              <a:buFont typeface="Arial" panose="020B0604020202020204" pitchFamily="34" charset="0"/>
              <a:buChar char="•"/>
            </a:pPr>
            <a:r>
              <a:rPr lang="en-US"/>
              <a:t>In-depth Solutions Brief</a:t>
            </a:r>
            <a:endParaRPr lang="en-US">
              <a:ea typeface="Calibri"/>
              <a:cs typeface="Calibri"/>
            </a:endParaRPr>
          </a:p>
          <a:p>
            <a:pPr marL="285750" indent="-285750">
              <a:buFont typeface="Arial" panose="020B0604020202020204" pitchFamily="34" charset="0"/>
              <a:buChar char="•"/>
            </a:pPr>
            <a:r>
              <a:rPr lang="en-US"/>
              <a:t>Onsite AHA Communications Resource</a:t>
            </a:r>
            <a:endParaRPr lang="en-US">
              <a:ea typeface="Calibri"/>
              <a:cs typeface="Calibri"/>
            </a:endParaRPr>
          </a:p>
        </p:txBody>
      </p:sp>
      <p:pic>
        <p:nvPicPr>
          <p:cNvPr id="7" name="Content Placeholder 6" descr="A screenshot of a computer screen&#10;&#10;Description automatically generated">
            <a:extLst>
              <a:ext uri="{FF2B5EF4-FFF2-40B4-BE49-F238E27FC236}">
                <a16:creationId xmlns:a16="http://schemas.microsoft.com/office/drawing/2014/main" id="{CB6D373E-8DA1-A9F4-FD25-7458118A3401}"/>
              </a:ext>
            </a:extLst>
          </p:cNvPr>
          <p:cNvPicPr>
            <a:picLocks noGrp="1" noChangeAspect="1"/>
          </p:cNvPicPr>
          <p:nvPr>
            <p:ph idx="1"/>
          </p:nvPr>
        </p:nvPicPr>
        <p:blipFill>
          <a:blip r:embed="rId2"/>
          <a:stretch>
            <a:fillRect/>
          </a:stretch>
        </p:blipFill>
        <p:spPr>
          <a:xfrm>
            <a:off x="463176" y="1379449"/>
            <a:ext cx="6630082" cy="4099102"/>
          </a:xfrm>
        </p:spPr>
      </p:pic>
    </p:spTree>
    <p:extLst>
      <p:ext uri="{BB962C8B-B14F-4D97-AF65-F5344CB8AC3E}">
        <p14:creationId xmlns:p14="http://schemas.microsoft.com/office/powerpoint/2010/main" val="129225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CADEE-941C-708D-6680-DF09C6256958}"/>
              </a:ext>
            </a:extLst>
          </p:cNvPr>
          <p:cNvSpPr>
            <a:spLocks noGrp="1"/>
          </p:cNvSpPr>
          <p:nvPr>
            <p:ph type="title"/>
          </p:nvPr>
        </p:nvSpPr>
        <p:spPr/>
        <p:txBody>
          <a:bodyPr/>
          <a:lstStyle/>
          <a:p>
            <a:r>
              <a:rPr lang="en-US"/>
              <a:t>Sample of a One-Page Write- Up</a:t>
            </a:r>
          </a:p>
        </p:txBody>
      </p:sp>
      <p:pic>
        <p:nvPicPr>
          <p:cNvPr id="5" name="Content Placeholder 4">
            <a:extLst>
              <a:ext uri="{FF2B5EF4-FFF2-40B4-BE49-F238E27FC236}">
                <a16:creationId xmlns:a16="http://schemas.microsoft.com/office/drawing/2014/main" id="{EA9AAA7E-0A07-A1DA-C70F-763A6718E389}"/>
              </a:ext>
            </a:extLst>
          </p:cNvPr>
          <p:cNvPicPr>
            <a:picLocks noGrp="1" noChangeAspect="1"/>
          </p:cNvPicPr>
          <p:nvPr>
            <p:ph idx="1"/>
          </p:nvPr>
        </p:nvPicPr>
        <p:blipFill>
          <a:blip r:embed="rId2"/>
          <a:stretch>
            <a:fillRect/>
          </a:stretch>
        </p:blipFill>
        <p:spPr>
          <a:xfrm>
            <a:off x="1617097" y="1296987"/>
            <a:ext cx="3300723" cy="4264025"/>
          </a:xfrm>
        </p:spPr>
      </p:pic>
      <p:pic>
        <p:nvPicPr>
          <p:cNvPr id="7" name="Picture 6">
            <a:extLst>
              <a:ext uri="{FF2B5EF4-FFF2-40B4-BE49-F238E27FC236}">
                <a16:creationId xmlns:a16="http://schemas.microsoft.com/office/drawing/2014/main" id="{B72E9975-4F67-B262-59C8-4ACA0B004177}"/>
              </a:ext>
            </a:extLst>
          </p:cNvPr>
          <p:cNvPicPr>
            <a:picLocks noChangeAspect="1"/>
          </p:cNvPicPr>
          <p:nvPr/>
        </p:nvPicPr>
        <p:blipFill>
          <a:blip r:embed="rId3"/>
          <a:stretch>
            <a:fillRect/>
          </a:stretch>
        </p:blipFill>
        <p:spPr>
          <a:xfrm>
            <a:off x="7110151" y="1256986"/>
            <a:ext cx="3300723" cy="4304026"/>
          </a:xfrm>
          <a:prstGeom prst="rect">
            <a:avLst/>
          </a:prstGeom>
        </p:spPr>
      </p:pic>
    </p:spTree>
    <p:extLst>
      <p:ext uri="{BB962C8B-B14F-4D97-AF65-F5344CB8AC3E}">
        <p14:creationId xmlns:p14="http://schemas.microsoft.com/office/powerpoint/2010/main" val="213753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3341-B03F-6268-163E-56067565375C}"/>
              </a:ext>
            </a:extLst>
          </p:cNvPr>
          <p:cNvSpPr>
            <a:spLocks noGrp="1"/>
          </p:cNvSpPr>
          <p:nvPr>
            <p:ph type="title"/>
          </p:nvPr>
        </p:nvSpPr>
        <p:spPr/>
        <p:txBody>
          <a:bodyPr/>
          <a:lstStyle/>
          <a:p>
            <a:r>
              <a:rPr lang="en-US"/>
              <a:t>Sample of a Full Solution Brief </a:t>
            </a:r>
          </a:p>
        </p:txBody>
      </p:sp>
      <p:pic>
        <p:nvPicPr>
          <p:cNvPr id="5" name="Picture 4">
            <a:extLst>
              <a:ext uri="{FF2B5EF4-FFF2-40B4-BE49-F238E27FC236}">
                <a16:creationId xmlns:a16="http://schemas.microsoft.com/office/drawing/2014/main" id="{17FD9A4F-9608-71EB-394B-F6393662F29C}"/>
              </a:ext>
            </a:extLst>
          </p:cNvPr>
          <p:cNvPicPr>
            <a:picLocks noChangeAspect="1"/>
          </p:cNvPicPr>
          <p:nvPr/>
        </p:nvPicPr>
        <p:blipFill>
          <a:blip r:embed="rId2"/>
          <a:stretch>
            <a:fillRect/>
          </a:stretch>
        </p:blipFill>
        <p:spPr>
          <a:xfrm>
            <a:off x="395436" y="971762"/>
            <a:ext cx="11487626" cy="5596988"/>
          </a:xfrm>
          <a:prstGeom prst="rect">
            <a:avLst/>
          </a:prstGeom>
        </p:spPr>
      </p:pic>
    </p:spTree>
    <p:extLst>
      <p:ext uri="{BB962C8B-B14F-4D97-AF65-F5344CB8AC3E}">
        <p14:creationId xmlns:p14="http://schemas.microsoft.com/office/powerpoint/2010/main" val="819504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NEXTUNIQUEID" val="10010"/>
  <p:tag name="MMPROD_UIDATA" val="&lt;database version=&quot;11.0&quot;&gt;&lt;object type=&quot;1&quot; unique_id=&quot;10001&quot;&gt;&lt;object type=&quot;2&quot; unique_id=&quot;200342&quot;&gt;&lt;object type=&quot;3&quot; unique_id=&quot;200343&quot;&gt;&lt;property id=&quot;20148&quot; value=&quot;5&quot;/&gt;&lt;property id=&quot;20300&quot; value=&quot;Slide 1 - &amp;quot;Program Evaluation and Sustainability  March 9, 2021&amp;quot;&quot;/&gt;&lt;property id=&quot;20307&quot; value=&quot;277&quot;/&gt;&lt;/object&gt;&lt;object type=&quot;3&quot; unique_id=&quot;201431&quot;&gt;&lt;property id=&quot;20148&quot; value=&quot;5&quot;/&gt;&lt;property id=&quot;20300&quot; value=&quot;Slide 2 - &amp;quot;Welcome back!&amp;quot;&quot;/&gt;&lt;property id=&quot;20307&quot; value=&quot;305&quot;/&gt;&lt;/object&gt;&lt;object type=&quot;3&quot; unique_id=&quot;236931&quot;&gt;&lt;property id=&quot;20148&quot; value=&quot;5&quot;/&gt;&lt;property id=&quot;20300&quot; value=&quot;Slide 3 - &amp;quot;Pulse-check&amp;quot;&quot;/&gt;&lt;property id=&quot;20307&quot; value=&quot;306&quot;/&gt;&lt;/object&gt;&lt;object type=&quot;3&quot; unique_id=&quot;237686&quot;&gt;&lt;property id=&quot;20148&quot; value=&quot;5&quot;/&gt;&lt;property id=&quot;20300&quot; value=&quot;Slide 8 - &amp;quot;Strength of Intervention &amp;quot;&quot;/&gt;&lt;property id=&quot;20307&quot; value=&quot;307&quot;/&gt;&lt;/object&gt;&lt;object type=&quot;3&quot; unique_id=&quot;238340&quot;&gt;&lt;property id=&quot;20148&quot; value=&quot;5&quot;/&gt;&lt;property id=&quot;20300&quot; value=&quot;Slide 4 - &amp;quot;Timeline&amp;quot;&quot;/&gt;&lt;property id=&quot;20307&quot; value=&quot;308&quot;/&gt;&lt;/object&gt;&lt;object type=&quot;3&quot; unique_id=&quot;238341&quot;&gt;&lt;property id=&quot;20148&quot; value=&quot;5&quot;/&gt;&lt;property id=&quot;20300&quot; value=&quot;Slide 5 - &amp;quot;Screenshare of the Final Progress Report&amp;quot;&quot;/&gt;&lt;property id=&quot;20307&quot; value=&quot;309&quot;/&gt;&lt;/object&gt;&lt;object type=&quot;3&quot; unique_id=&quot;238342&quot;&gt;&lt;property id=&quot;20148&quot; value=&quot;5&quot;/&gt;&lt;property id=&quot;20300&quot; value=&quot;Slide 6 - &amp;quot;Sustainability Discussion&amp;quot;&quot;/&gt;&lt;property id=&quot;20307&quot; value=&quot;310&quot;/&gt;&lt;/object&gt;&lt;object type=&quot;3&quot; unique_id=&quot;238343&quot;&gt;&lt;property id=&quot;20148&quot; value=&quot;5&quot;/&gt;&lt;property id=&quot;20300&quot; value=&quot;Slide 7 - &amp;quot;Getting Interventions to Stick&amp;quot;&quot;/&gt;&lt;property id=&quot;20307&quot; value=&quot;311&quot;/&gt;&lt;/object&gt;&lt;object type=&quot;3&quot; unique_id=&quot;238344&quot;&gt;&lt;property id=&quot;20148&quot; value=&quot;5&quot;/&gt;&lt;property id=&quot;20300&quot; value=&quot;Slide 9 - &amp;quot;Open Forum &amp;quot;&quot;/&gt;&lt;property id=&quot;20307&quot; value=&quot;312&quot;/&gt;&lt;/object&gt;&lt;/object&gt;&lt;object type=&quot;8&quot; unique_id=&quot;200372&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eTqFRC.fAbNV.J6gZA0G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eTqFRC.fAbNV.J6gZA0G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eTqFRC.fAbNV.J6gZA0G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eTqFRC.fAbNV.J6gZA0G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DHEA1">
  <a:themeElements>
    <a:clrScheme name="BDHEA1">
      <a:dk1>
        <a:srgbClr val="003B71"/>
      </a:dk1>
      <a:lt1>
        <a:srgbClr val="F93549"/>
      </a:lt1>
      <a:dk2>
        <a:srgbClr val="000000"/>
      </a:dk2>
      <a:lt2>
        <a:srgbClr val="00B189"/>
      </a:lt2>
      <a:accent1>
        <a:srgbClr val="4C51C6"/>
      </a:accent1>
      <a:accent2>
        <a:srgbClr val="FFFFFF"/>
      </a:accent2>
      <a:accent3>
        <a:srgbClr val="959595"/>
      </a:accent3>
      <a:accent4>
        <a:srgbClr val="EBEBEB"/>
      </a:accent4>
      <a:accent5>
        <a:srgbClr val="F6FAFC"/>
      </a:accent5>
      <a:accent6>
        <a:srgbClr val="AFD9FF"/>
      </a:accent6>
      <a:hlink>
        <a:srgbClr val="0070C0"/>
      </a:hlink>
      <a:folHlink>
        <a:srgbClr val="0070C0"/>
      </a:folHlink>
    </a:clrScheme>
    <a:fontScheme name="BDHEA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HEA1" id="{9BF107B1-7B6A-4380-A6CE-5ECA0C72CB14}" vid="{E35CF947-6FFC-4279-BB47-86FEDF4F4EE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4279EBAFDCBC48810FC951F10B8D11" ma:contentTypeVersion="22" ma:contentTypeDescription="Create a new document." ma:contentTypeScope="" ma:versionID="d179400e1372687c98775ab97c9fcbde">
  <xsd:schema xmlns:xsd="http://www.w3.org/2001/XMLSchema" xmlns:xs="http://www.w3.org/2001/XMLSchema" xmlns:p="http://schemas.microsoft.com/office/2006/metadata/properties" xmlns:ns2="8de4e763-55f7-4428-809d-b4550652e6f4" xmlns:ns3="9249d258-4d33-445f-96f0-db47b59ef7c3" targetNamespace="http://schemas.microsoft.com/office/2006/metadata/properties" ma:root="true" ma:fieldsID="cda3c43d2af2b9f2cf71573c365d929e" ns2:_="" ns3:_="">
    <xsd:import namespace="8de4e763-55f7-4428-809d-b4550652e6f4"/>
    <xsd:import namespace="9249d258-4d33-445f-96f0-db47b59ef7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ChartofAccount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_Flow_SignoffStatus" minOccurs="0"/>
                <xsd:element ref="ns2:MediaServiceLocation" minOccurs="0"/>
                <xsd:element ref="ns2:MediaLengthInSeconds" minOccurs="0"/>
                <xsd:element ref="ns2:lcf76f155ced4ddcb4097134ff3c332f" minOccurs="0"/>
                <xsd:element ref="ns3:TaxCatchAll" minOccurs="0"/>
                <xsd:element ref="ns2:PlaceinHEAL" minOccurs="0"/>
                <xsd:element ref="ns2:PutinHEA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4e763-55f7-4428-809d-b4550652e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ChartofAccounts" ma:index="11" nillable="true" ma:displayName="Chart of Accounts" ma:description="Finance chart of accounts definitions " ma:format="Image" ma:internalName="ChartofAccount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571f750-ffd7-460e-a2fb-6091813d983e" ma:termSetId="09814cd3-568e-fe90-9814-8d621ff8fb84" ma:anchorId="fba54fb3-c3e1-fe81-a776-ca4b69148c4d" ma:open="true" ma:isKeyword="false">
      <xsd:complexType>
        <xsd:sequence>
          <xsd:element ref="pc:Terms" minOccurs="0" maxOccurs="1"/>
        </xsd:sequence>
      </xsd:complexType>
    </xsd:element>
    <xsd:element name="PlaceinHEAL" ma:index="26" nillable="true" ma:displayName="Place in HEAL" ma:default="1" ma:description="Acceptance Criteria:&#10;&#10;Actionable&#10;Relevant&#10;Trustworthy Source&#10;Recent" ma:format="Dropdown" ma:internalName="PlaceinHEAL">
      <xsd:simpleType>
        <xsd:restriction base="dms:Boolean"/>
      </xsd:simpleType>
    </xsd:element>
    <xsd:element name="PutinHEAL" ma:index="27" nillable="true" ma:displayName="Put in HEAL" ma:default="0" ma:format="Dropdown" ma:internalName="PutinHEAL">
      <xsd:simpleType>
        <xsd:restriction base="dms:Boolea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49d258-4d33-445f-96f0-db47b59ef7c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8dc41bd-b1fd-4474-bd06-01dfd6cf8aa2}" ma:internalName="TaxCatchAll" ma:showField="CatchAllData" ma:web="9249d258-4d33-445f-96f0-db47b59ef7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laceinHEAL xmlns="8de4e763-55f7-4428-809d-b4550652e6f4">true</PlaceinHEAL>
    <_Flow_SignoffStatus xmlns="8de4e763-55f7-4428-809d-b4550652e6f4" xsi:nil="true"/>
    <TaxCatchAll xmlns="9249d258-4d33-445f-96f0-db47b59ef7c3" xsi:nil="true"/>
    <ChartofAccounts xmlns="8de4e763-55f7-4428-809d-b4550652e6f4">
      <Url xsi:nil="true"/>
      <Description xsi:nil="true"/>
    </ChartofAccounts>
    <PutinHEAL xmlns="8de4e763-55f7-4428-809d-b4550652e6f4">false</PutinHEAL>
    <lcf76f155ced4ddcb4097134ff3c332f xmlns="8de4e763-55f7-4428-809d-b4550652e6f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06A2C4-5531-4B26-B09E-45593BEF1E98}">
  <ds:schemaRefs>
    <ds:schemaRef ds:uri="8de4e763-55f7-4428-809d-b4550652e6f4"/>
    <ds:schemaRef ds:uri="9249d258-4d33-445f-96f0-db47b59ef7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89DE70-27F9-4D06-A237-73EC91713DA8}">
  <ds:schemaRefs>
    <ds:schemaRef ds:uri="8de4e763-55f7-4428-809d-b4550652e6f4"/>
    <ds:schemaRef ds:uri="9249d258-4d33-445f-96f0-db47b59ef7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0DA3368-307C-462E-A10E-9E03F35D30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605</Words>
  <Application>Microsoft Office PowerPoint</Application>
  <PresentationFormat>Widescreen</PresentationFormat>
  <Paragraphs>82</Paragraphs>
  <Slides>11</Slides>
  <Notes>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3" baseType="lpstr">
      <vt:lpstr>Arial</vt:lpstr>
      <vt:lpstr>Calibri</vt:lpstr>
      <vt:lpstr>Calibri Light</vt:lpstr>
      <vt:lpstr>Century Gothic</vt:lpstr>
      <vt:lpstr>Chronicle Display Black</vt:lpstr>
      <vt:lpstr>Open Sans</vt:lpstr>
      <vt:lpstr>Verdana</vt:lpstr>
      <vt:lpstr>Wingdings</vt:lpstr>
      <vt:lpstr>Office Theme</vt:lpstr>
      <vt:lpstr>1_Office Theme</vt:lpstr>
      <vt:lpstr>BDHEA1</vt:lpstr>
      <vt:lpstr>think-cell Slide</vt:lpstr>
      <vt:lpstr>Custom Health Equity Innovation Summit Overview </vt:lpstr>
      <vt:lpstr>Agenda </vt:lpstr>
      <vt:lpstr>What are Innovation Summits? </vt:lpstr>
      <vt:lpstr>Sample Agenda</vt:lpstr>
      <vt:lpstr>AHA Health Equity Roadmap</vt:lpstr>
      <vt:lpstr>Design-Thinking Facilitation </vt:lpstr>
      <vt:lpstr>Payment Models</vt:lpstr>
      <vt:lpstr>Sample of a One-Page Write- Up</vt:lpstr>
      <vt:lpstr>Sample of a Full Solution Brief </vt:lpstr>
      <vt:lpstr>Closer Look at Full Solution Brief</vt:lpstr>
      <vt:lpstr>Questions for Consideration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Katzki, Jordana</dc:creator>
  <cp:lastModifiedBy>Anderson, Riley</cp:lastModifiedBy>
  <cp:revision>3</cp:revision>
  <dcterms:created xsi:type="dcterms:W3CDTF">2018-04-27T14:25:24Z</dcterms:created>
  <dcterms:modified xsi:type="dcterms:W3CDTF">2024-09-19T15:30:57Z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0x010100734279EBAFDCBC48810FC951F10B8D11</vt:lpwstr>
  </property>
  <property fmtid="{D5CDD505-2E9C-101B-9397-08002B2CF9AE}" pid="3" name="MediaServiceImageTags">
    <vt:lpwstr/>
  </property>
</Properties>
</file>